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3" r:id="rId2"/>
    <p:sldMasterId id="2147483659" r:id="rId3"/>
    <p:sldMasterId id="2147483668" r:id="rId4"/>
    <p:sldMasterId id="2147483674" r:id="rId5"/>
    <p:sldMasterId id="2147483682" r:id="rId6"/>
    <p:sldMasterId id="2147483689" r:id="rId7"/>
    <p:sldMasterId id="2147483696" r:id="rId8"/>
  </p:sldMasterIdLst>
  <p:notesMasterIdLst>
    <p:notesMasterId r:id="rId39"/>
  </p:notesMasterIdLst>
  <p:handoutMasterIdLst>
    <p:handoutMasterId r:id="rId40"/>
  </p:handoutMasterIdLst>
  <p:sldIdLst>
    <p:sldId id="357" r:id="rId9"/>
    <p:sldId id="315" r:id="rId10"/>
    <p:sldId id="258" r:id="rId11"/>
    <p:sldId id="365" r:id="rId12"/>
    <p:sldId id="323" r:id="rId13"/>
    <p:sldId id="363" r:id="rId14"/>
    <p:sldId id="305" r:id="rId15"/>
    <p:sldId id="375" r:id="rId16"/>
    <p:sldId id="343" r:id="rId17"/>
    <p:sldId id="324" r:id="rId18"/>
    <p:sldId id="334" r:id="rId19"/>
    <p:sldId id="367" r:id="rId20"/>
    <p:sldId id="333" r:id="rId21"/>
    <p:sldId id="352" r:id="rId22"/>
    <p:sldId id="356" r:id="rId23"/>
    <p:sldId id="340" r:id="rId24"/>
    <p:sldId id="351" r:id="rId25"/>
    <p:sldId id="347" r:id="rId26"/>
    <p:sldId id="348" r:id="rId27"/>
    <p:sldId id="374" r:id="rId28"/>
    <p:sldId id="318" r:id="rId29"/>
    <p:sldId id="319" r:id="rId30"/>
    <p:sldId id="360" r:id="rId31"/>
    <p:sldId id="362" r:id="rId32"/>
    <p:sldId id="361" r:id="rId33"/>
    <p:sldId id="364" r:id="rId34"/>
    <p:sldId id="373" r:id="rId35"/>
    <p:sldId id="371" r:id="rId36"/>
    <p:sldId id="370" r:id="rId37"/>
    <p:sldId id="27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8F9"/>
    <a:srgbClr val="888888"/>
    <a:srgbClr val="FE414D"/>
    <a:srgbClr val="777777"/>
    <a:srgbClr val="666666"/>
    <a:srgbClr val="2559D9"/>
    <a:srgbClr val="555555"/>
    <a:srgbClr val="DDDDDD"/>
    <a:srgbClr val="BB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BAAC81-2EE0-4716-85F0-34395E3C3FF8}" v="165" dt="2024-08-26T09:17:13.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3"/>
    <p:restoredTop sz="94242"/>
  </p:normalViewPr>
  <p:slideViewPr>
    <p:cSldViewPr snapToGrid="0" snapToObjects="1">
      <p:cViewPr varScale="1">
        <p:scale>
          <a:sx n="59" d="100"/>
          <a:sy n="59" d="100"/>
        </p:scale>
        <p:origin x="948" y="52"/>
      </p:cViewPr>
      <p:guideLst/>
    </p:cSldViewPr>
  </p:slideViewPr>
  <p:outlineViewPr>
    <p:cViewPr>
      <p:scale>
        <a:sx n="33" d="100"/>
        <a:sy n="33" d="100"/>
      </p:scale>
      <p:origin x="0" y="-1861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4" d="100"/>
          <a:sy n="114" d="100"/>
        </p:scale>
        <p:origin x="401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0" Type="http://schemas.openxmlformats.org/officeDocument/2006/relationships/slide" Target="slides/slide12.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60199B-A4CA-419D-80B9-FEE0CD73C95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44FB213-2579-489A-8ABA-39FCBB99B561}">
      <dgm:prSet/>
      <dgm:spPr/>
      <dgm:t>
        <a:bodyPr/>
        <a:lstStyle/>
        <a:p>
          <a:pPr>
            <a:lnSpc>
              <a:spcPct val="100000"/>
            </a:lnSpc>
          </a:pPr>
          <a:r>
            <a:rPr lang="en-US" dirty="0"/>
            <a:t>Large, high-level features or goals for the project.</a:t>
          </a:r>
        </a:p>
      </dgm:t>
    </dgm:pt>
    <dgm:pt modelId="{FB049520-9A67-46EC-852B-8B6F158E7D22}" type="parTrans" cxnId="{15543B97-026B-419E-9BFF-260A10040C59}">
      <dgm:prSet/>
      <dgm:spPr/>
      <dgm:t>
        <a:bodyPr/>
        <a:lstStyle/>
        <a:p>
          <a:endParaRPr lang="en-US"/>
        </a:p>
      </dgm:t>
    </dgm:pt>
    <dgm:pt modelId="{8BA70A5B-5943-43BB-AA3F-949FD37584AB}" type="sibTrans" cxnId="{15543B97-026B-419E-9BFF-260A10040C59}">
      <dgm:prSet/>
      <dgm:spPr/>
      <dgm:t>
        <a:bodyPr/>
        <a:lstStyle/>
        <a:p>
          <a:pPr>
            <a:lnSpc>
              <a:spcPct val="100000"/>
            </a:lnSpc>
          </a:pPr>
          <a:endParaRPr lang="en-US"/>
        </a:p>
      </dgm:t>
    </dgm:pt>
    <dgm:pt modelId="{3C6E3862-B1C3-4483-A5E1-5E3A1894F10F}">
      <dgm:prSet/>
      <dgm:spPr/>
      <dgm:t>
        <a:bodyPr/>
        <a:lstStyle/>
        <a:p>
          <a:pPr>
            <a:lnSpc>
              <a:spcPct val="100000"/>
            </a:lnSpc>
          </a:pPr>
          <a:r>
            <a:rPr lang="en-US" dirty="0"/>
            <a:t>Assigned to team members or groups responsible for delivering major parts of the project.</a:t>
          </a:r>
        </a:p>
      </dgm:t>
    </dgm:pt>
    <dgm:pt modelId="{00E0621C-6EB1-40E6-AE06-5D56E731EEF4}" type="parTrans" cxnId="{C02C5AA7-E22B-4016-A52F-2ADFDCCA7B74}">
      <dgm:prSet/>
      <dgm:spPr/>
      <dgm:t>
        <a:bodyPr/>
        <a:lstStyle/>
        <a:p>
          <a:endParaRPr lang="en-US"/>
        </a:p>
      </dgm:t>
    </dgm:pt>
    <dgm:pt modelId="{C73DC0CF-A043-4609-B100-A65B89624CE7}" type="sibTrans" cxnId="{C02C5AA7-E22B-4016-A52F-2ADFDCCA7B74}">
      <dgm:prSet/>
      <dgm:spPr/>
      <dgm:t>
        <a:bodyPr/>
        <a:lstStyle/>
        <a:p>
          <a:endParaRPr lang="en-US"/>
        </a:p>
      </dgm:t>
    </dgm:pt>
    <dgm:pt modelId="{9F7BF3C9-D26D-431C-AC14-DF70E1C15FF5}" type="pres">
      <dgm:prSet presAssocID="{3E60199B-A4CA-419D-80B9-FEE0CD73C959}" presName="root" presStyleCnt="0">
        <dgm:presLayoutVars>
          <dgm:dir/>
          <dgm:resizeHandles val="exact"/>
        </dgm:presLayoutVars>
      </dgm:prSet>
      <dgm:spPr/>
    </dgm:pt>
    <dgm:pt modelId="{52DFFF4C-4796-422B-9B84-5A9385F7021F}" type="pres">
      <dgm:prSet presAssocID="{3E60199B-A4CA-419D-80B9-FEE0CD73C959}" presName="container" presStyleCnt="0">
        <dgm:presLayoutVars>
          <dgm:dir/>
          <dgm:resizeHandles val="exact"/>
        </dgm:presLayoutVars>
      </dgm:prSet>
      <dgm:spPr/>
    </dgm:pt>
    <dgm:pt modelId="{9C5AF6AB-9664-4EAD-A81B-3BA7D56BF198}" type="pres">
      <dgm:prSet presAssocID="{E44FB213-2579-489A-8ABA-39FCBB99B561}" presName="compNode" presStyleCnt="0"/>
      <dgm:spPr/>
    </dgm:pt>
    <dgm:pt modelId="{0B50BB91-B75F-47C0-81F4-879BC98E5212}" type="pres">
      <dgm:prSet presAssocID="{E44FB213-2579-489A-8ABA-39FCBB99B561}" presName="iconBgRect" presStyleLbl="bgShp" presStyleIdx="0" presStyleCnt="2"/>
      <dgm:spPr/>
    </dgm:pt>
    <dgm:pt modelId="{6EF7DF78-300B-47BA-B7E5-9E6037B134F3}" type="pres">
      <dgm:prSet presAssocID="{E44FB213-2579-489A-8ABA-39FCBB99B561}" presName="iconRect" presStyleLbl="node1" presStyleIdx="0" presStyleCnt="2" custLinFactNeighborX="-2646" custLinFactNeighborY="-529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48CA005A-B441-4B59-B114-63AFF6E84F37}" type="pres">
      <dgm:prSet presAssocID="{E44FB213-2579-489A-8ABA-39FCBB99B561}" presName="spaceRect" presStyleCnt="0"/>
      <dgm:spPr/>
    </dgm:pt>
    <dgm:pt modelId="{F698439B-B6EA-419A-9D7C-707420A8BDAE}" type="pres">
      <dgm:prSet presAssocID="{E44FB213-2579-489A-8ABA-39FCBB99B561}" presName="textRect" presStyleLbl="revTx" presStyleIdx="0" presStyleCnt="2">
        <dgm:presLayoutVars>
          <dgm:chMax val="1"/>
          <dgm:chPref val="1"/>
        </dgm:presLayoutVars>
      </dgm:prSet>
      <dgm:spPr/>
    </dgm:pt>
    <dgm:pt modelId="{3D0DAB05-A70F-4145-85DD-AF557606655C}" type="pres">
      <dgm:prSet presAssocID="{8BA70A5B-5943-43BB-AA3F-949FD37584AB}" presName="sibTrans" presStyleLbl="sibTrans2D1" presStyleIdx="0" presStyleCnt="0"/>
      <dgm:spPr/>
    </dgm:pt>
    <dgm:pt modelId="{A14D42D2-3795-42EB-8170-2EF8B217C978}" type="pres">
      <dgm:prSet presAssocID="{3C6E3862-B1C3-4483-A5E1-5E3A1894F10F}" presName="compNode" presStyleCnt="0"/>
      <dgm:spPr/>
    </dgm:pt>
    <dgm:pt modelId="{9FDA7B31-45A0-4FD3-8E62-D69D5B50DDC3}" type="pres">
      <dgm:prSet presAssocID="{3C6E3862-B1C3-4483-A5E1-5E3A1894F10F}" presName="iconBgRect" presStyleLbl="bgShp" presStyleIdx="1" presStyleCnt="2"/>
      <dgm:spPr/>
    </dgm:pt>
    <dgm:pt modelId="{B392349C-FDFA-464E-85D1-A675A43B680D}" type="pres">
      <dgm:prSet presAssocID="{3C6E3862-B1C3-4483-A5E1-5E3A1894F10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9F548229-E1EC-4D56-B951-C1C383FA73AE}" type="pres">
      <dgm:prSet presAssocID="{3C6E3862-B1C3-4483-A5E1-5E3A1894F10F}" presName="spaceRect" presStyleCnt="0"/>
      <dgm:spPr/>
    </dgm:pt>
    <dgm:pt modelId="{79845369-1576-4CCB-9B99-BAAB188B51AB}" type="pres">
      <dgm:prSet presAssocID="{3C6E3862-B1C3-4483-A5E1-5E3A1894F10F}" presName="textRect" presStyleLbl="revTx" presStyleIdx="1" presStyleCnt="2">
        <dgm:presLayoutVars>
          <dgm:chMax val="1"/>
          <dgm:chPref val="1"/>
        </dgm:presLayoutVars>
      </dgm:prSet>
      <dgm:spPr/>
    </dgm:pt>
  </dgm:ptLst>
  <dgm:cxnLst>
    <dgm:cxn modelId="{01512A40-CBF2-4116-945B-DA25199725E5}" type="presOf" srcId="{8BA70A5B-5943-43BB-AA3F-949FD37584AB}" destId="{3D0DAB05-A70F-4145-85DD-AF557606655C}" srcOrd="0" destOrd="0" presId="urn:microsoft.com/office/officeart/2018/2/layout/IconCircleList"/>
    <dgm:cxn modelId="{C5343241-BB73-4DC7-B7A4-CBE8D6478BCE}" type="presOf" srcId="{3C6E3862-B1C3-4483-A5E1-5E3A1894F10F}" destId="{79845369-1576-4CCB-9B99-BAAB188B51AB}" srcOrd="0" destOrd="0" presId="urn:microsoft.com/office/officeart/2018/2/layout/IconCircleList"/>
    <dgm:cxn modelId="{7CC71A45-EE88-4B8E-BDC1-92C2172CBBD8}" type="presOf" srcId="{E44FB213-2579-489A-8ABA-39FCBB99B561}" destId="{F698439B-B6EA-419A-9D7C-707420A8BDAE}" srcOrd="0" destOrd="0" presId="urn:microsoft.com/office/officeart/2018/2/layout/IconCircleList"/>
    <dgm:cxn modelId="{15543B97-026B-419E-9BFF-260A10040C59}" srcId="{3E60199B-A4CA-419D-80B9-FEE0CD73C959}" destId="{E44FB213-2579-489A-8ABA-39FCBB99B561}" srcOrd="0" destOrd="0" parTransId="{FB049520-9A67-46EC-852B-8B6F158E7D22}" sibTransId="{8BA70A5B-5943-43BB-AA3F-949FD37584AB}"/>
    <dgm:cxn modelId="{C02C5AA7-E22B-4016-A52F-2ADFDCCA7B74}" srcId="{3E60199B-A4CA-419D-80B9-FEE0CD73C959}" destId="{3C6E3862-B1C3-4483-A5E1-5E3A1894F10F}" srcOrd="1" destOrd="0" parTransId="{00E0621C-6EB1-40E6-AE06-5D56E731EEF4}" sibTransId="{C73DC0CF-A043-4609-B100-A65B89624CE7}"/>
    <dgm:cxn modelId="{DBDEBAF5-52E2-4B1B-844A-0B52B6C76F60}" type="presOf" srcId="{3E60199B-A4CA-419D-80B9-FEE0CD73C959}" destId="{9F7BF3C9-D26D-431C-AC14-DF70E1C15FF5}" srcOrd="0" destOrd="0" presId="urn:microsoft.com/office/officeart/2018/2/layout/IconCircleList"/>
    <dgm:cxn modelId="{E5055ACA-AD00-4FA3-ACFF-9D9A342DF4F1}" type="presParOf" srcId="{9F7BF3C9-D26D-431C-AC14-DF70E1C15FF5}" destId="{52DFFF4C-4796-422B-9B84-5A9385F7021F}" srcOrd="0" destOrd="0" presId="urn:microsoft.com/office/officeart/2018/2/layout/IconCircleList"/>
    <dgm:cxn modelId="{85AA135A-AC36-42A4-B0E2-3B675CA80930}" type="presParOf" srcId="{52DFFF4C-4796-422B-9B84-5A9385F7021F}" destId="{9C5AF6AB-9664-4EAD-A81B-3BA7D56BF198}" srcOrd="0" destOrd="0" presId="urn:microsoft.com/office/officeart/2018/2/layout/IconCircleList"/>
    <dgm:cxn modelId="{8C4AEA01-23F6-4F6B-9265-39A615F1668B}" type="presParOf" srcId="{9C5AF6AB-9664-4EAD-A81B-3BA7D56BF198}" destId="{0B50BB91-B75F-47C0-81F4-879BC98E5212}" srcOrd="0" destOrd="0" presId="urn:microsoft.com/office/officeart/2018/2/layout/IconCircleList"/>
    <dgm:cxn modelId="{5AB4DB78-C50B-4AD2-9769-EAEEFE5E2BCD}" type="presParOf" srcId="{9C5AF6AB-9664-4EAD-A81B-3BA7D56BF198}" destId="{6EF7DF78-300B-47BA-B7E5-9E6037B134F3}" srcOrd="1" destOrd="0" presId="urn:microsoft.com/office/officeart/2018/2/layout/IconCircleList"/>
    <dgm:cxn modelId="{90D9E9EF-BE96-4C1B-A11F-DC98A9CC6C59}" type="presParOf" srcId="{9C5AF6AB-9664-4EAD-A81B-3BA7D56BF198}" destId="{48CA005A-B441-4B59-B114-63AFF6E84F37}" srcOrd="2" destOrd="0" presId="urn:microsoft.com/office/officeart/2018/2/layout/IconCircleList"/>
    <dgm:cxn modelId="{E645CD58-CF1B-4636-A087-36E8DBCA9B27}" type="presParOf" srcId="{9C5AF6AB-9664-4EAD-A81B-3BA7D56BF198}" destId="{F698439B-B6EA-419A-9D7C-707420A8BDAE}" srcOrd="3" destOrd="0" presId="urn:microsoft.com/office/officeart/2018/2/layout/IconCircleList"/>
    <dgm:cxn modelId="{6DA5A819-D469-4689-BE92-7B5501DC7571}" type="presParOf" srcId="{52DFFF4C-4796-422B-9B84-5A9385F7021F}" destId="{3D0DAB05-A70F-4145-85DD-AF557606655C}" srcOrd="1" destOrd="0" presId="urn:microsoft.com/office/officeart/2018/2/layout/IconCircleList"/>
    <dgm:cxn modelId="{01DF2E8B-E928-494C-B856-12695C44BEFC}" type="presParOf" srcId="{52DFFF4C-4796-422B-9B84-5A9385F7021F}" destId="{A14D42D2-3795-42EB-8170-2EF8B217C978}" srcOrd="2" destOrd="0" presId="urn:microsoft.com/office/officeart/2018/2/layout/IconCircleList"/>
    <dgm:cxn modelId="{3AE038F8-EF2C-40E7-BF1A-6A08BAD6786E}" type="presParOf" srcId="{A14D42D2-3795-42EB-8170-2EF8B217C978}" destId="{9FDA7B31-45A0-4FD3-8E62-D69D5B50DDC3}" srcOrd="0" destOrd="0" presId="urn:microsoft.com/office/officeart/2018/2/layout/IconCircleList"/>
    <dgm:cxn modelId="{6913B693-858E-45D3-BDA1-2DD9BE0548DE}" type="presParOf" srcId="{A14D42D2-3795-42EB-8170-2EF8B217C978}" destId="{B392349C-FDFA-464E-85D1-A675A43B680D}" srcOrd="1" destOrd="0" presId="urn:microsoft.com/office/officeart/2018/2/layout/IconCircleList"/>
    <dgm:cxn modelId="{5BD317AB-213A-4FEC-8A65-58ECA0B50DBA}" type="presParOf" srcId="{A14D42D2-3795-42EB-8170-2EF8B217C978}" destId="{9F548229-E1EC-4D56-B951-C1C383FA73AE}" srcOrd="2" destOrd="0" presId="urn:microsoft.com/office/officeart/2018/2/layout/IconCircleList"/>
    <dgm:cxn modelId="{C03E1CA2-ED37-451C-8995-5280C73B253E}" type="presParOf" srcId="{A14D42D2-3795-42EB-8170-2EF8B217C978}" destId="{79845369-1576-4CCB-9B99-BAAB188B51A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0BB91-B75F-47C0-81F4-879BC98E5212}">
      <dsp:nvSpPr>
        <dsp:cNvPr id="0" name=""/>
        <dsp:cNvSpPr/>
      </dsp:nvSpPr>
      <dsp:spPr>
        <a:xfrm>
          <a:off x="809564" y="1295993"/>
          <a:ext cx="709420" cy="7094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7DF78-300B-47BA-B7E5-9E6037B134F3}">
      <dsp:nvSpPr>
        <dsp:cNvPr id="0" name=""/>
        <dsp:cNvSpPr/>
      </dsp:nvSpPr>
      <dsp:spPr>
        <a:xfrm>
          <a:off x="947655" y="1423201"/>
          <a:ext cx="411463" cy="4114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98439B-B6EA-419A-9D7C-707420A8BDAE}">
      <dsp:nvSpPr>
        <dsp:cNvPr id="0" name=""/>
        <dsp:cNvSpPr/>
      </dsp:nvSpPr>
      <dsp:spPr>
        <a:xfrm>
          <a:off x="1671003" y="1295993"/>
          <a:ext cx="1672205" cy="70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Large, high-level features or goals for the project.</a:t>
          </a:r>
        </a:p>
      </dsp:txBody>
      <dsp:txXfrm>
        <a:off x="1671003" y="1295993"/>
        <a:ext cx="1672205" cy="709420"/>
      </dsp:txXfrm>
    </dsp:sp>
    <dsp:sp modelId="{9FDA7B31-45A0-4FD3-8E62-D69D5B50DDC3}">
      <dsp:nvSpPr>
        <dsp:cNvPr id="0" name=""/>
        <dsp:cNvSpPr/>
      </dsp:nvSpPr>
      <dsp:spPr>
        <a:xfrm>
          <a:off x="809564" y="2298049"/>
          <a:ext cx="709420" cy="7094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2349C-FDFA-464E-85D1-A675A43B680D}">
      <dsp:nvSpPr>
        <dsp:cNvPr id="0" name=""/>
        <dsp:cNvSpPr/>
      </dsp:nvSpPr>
      <dsp:spPr>
        <a:xfrm>
          <a:off x="958542" y="2447028"/>
          <a:ext cx="411463" cy="4114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845369-1576-4CCB-9B99-BAAB188B51AB}">
      <dsp:nvSpPr>
        <dsp:cNvPr id="0" name=""/>
        <dsp:cNvSpPr/>
      </dsp:nvSpPr>
      <dsp:spPr>
        <a:xfrm>
          <a:off x="1671003" y="2298049"/>
          <a:ext cx="1672205" cy="709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Assigned to team members or groups responsible for delivering major parts of the project.</a:t>
          </a:r>
        </a:p>
      </dsp:txBody>
      <dsp:txXfrm>
        <a:off x="1671003" y="2298049"/>
        <a:ext cx="1672205" cy="70942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E9B7B2-1E5B-D44E-A4E7-94FCE0FD14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8590D7-1D29-0F4C-91B5-6F6CF9D0C8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69BE92-AB5D-2343-888C-D2141CE1E34D}" type="datetimeFigureOut">
              <a:rPr lang="en-US" smtClean="0"/>
              <a:t>8/26/2024</a:t>
            </a:fld>
            <a:endParaRPr lang="en-US"/>
          </a:p>
        </p:txBody>
      </p:sp>
      <p:sp>
        <p:nvSpPr>
          <p:cNvPr id="4" name="Footer Placeholder 3">
            <a:extLst>
              <a:ext uri="{FF2B5EF4-FFF2-40B4-BE49-F238E27FC236}">
                <a16:creationId xmlns:a16="http://schemas.microsoft.com/office/drawing/2014/main" id="{F8432484-18A5-A440-82EF-3DABA728E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A6D9E6-4D98-A84C-A625-D3C8E2CDC6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CD8A4A-8872-0249-AFF6-45E22A03CD08}" type="slidenum">
              <a:rPr lang="en-US" smtClean="0"/>
              <a:t>‹#›</a:t>
            </a:fld>
            <a:endParaRPr lang="en-US"/>
          </a:p>
        </p:txBody>
      </p:sp>
    </p:spTree>
    <p:extLst>
      <p:ext uri="{BB962C8B-B14F-4D97-AF65-F5344CB8AC3E}">
        <p14:creationId xmlns:p14="http://schemas.microsoft.com/office/powerpoint/2010/main" val="2771492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8/26/2024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dirty="0"/>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2</a:t>
            </a:fld>
            <a:endParaRPr lang="en-US" dirty="0"/>
          </a:p>
        </p:txBody>
      </p:sp>
    </p:spTree>
    <p:extLst>
      <p:ext uri="{BB962C8B-B14F-4D97-AF65-F5344CB8AC3E}">
        <p14:creationId xmlns:p14="http://schemas.microsoft.com/office/powerpoint/2010/main" val="3599608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30</a:t>
            </a:fld>
            <a:endParaRPr lang="en-US" dirty="0"/>
          </a:p>
        </p:txBody>
      </p:sp>
    </p:spTree>
    <p:extLst>
      <p:ext uri="{BB962C8B-B14F-4D97-AF65-F5344CB8AC3E}">
        <p14:creationId xmlns:p14="http://schemas.microsoft.com/office/powerpoint/2010/main" val="200110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3</a:t>
            </a:fld>
            <a:endParaRPr lang="en-US" dirty="0"/>
          </a:p>
        </p:txBody>
      </p:sp>
    </p:spTree>
    <p:extLst>
      <p:ext uri="{BB962C8B-B14F-4D97-AF65-F5344CB8AC3E}">
        <p14:creationId xmlns:p14="http://schemas.microsoft.com/office/powerpoint/2010/main" val="3425035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5</a:t>
            </a:fld>
            <a:endParaRPr lang="en-US" dirty="0"/>
          </a:p>
        </p:txBody>
      </p:sp>
    </p:spTree>
    <p:extLst>
      <p:ext uri="{BB962C8B-B14F-4D97-AF65-F5344CB8AC3E}">
        <p14:creationId xmlns:p14="http://schemas.microsoft.com/office/powerpoint/2010/main" val="444874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7</a:t>
            </a:fld>
            <a:endParaRPr lang="en-US" dirty="0"/>
          </a:p>
        </p:txBody>
      </p:sp>
    </p:spTree>
    <p:extLst>
      <p:ext uri="{BB962C8B-B14F-4D97-AF65-F5344CB8AC3E}">
        <p14:creationId xmlns:p14="http://schemas.microsoft.com/office/powerpoint/2010/main" val="1675248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10</a:t>
            </a:fld>
            <a:endParaRPr lang="en-US" dirty="0"/>
          </a:p>
        </p:txBody>
      </p:sp>
    </p:spTree>
    <p:extLst>
      <p:ext uri="{BB962C8B-B14F-4D97-AF65-F5344CB8AC3E}">
        <p14:creationId xmlns:p14="http://schemas.microsoft.com/office/powerpoint/2010/main" val="133546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13</a:t>
            </a:fld>
            <a:endParaRPr lang="en-US" dirty="0"/>
          </a:p>
        </p:txBody>
      </p:sp>
    </p:spTree>
    <p:extLst>
      <p:ext uri="{BB962C8B-B14F-4D97-AF65-F5344CB8AC3E}">
        <p14:creationId xmlns:p14="http://schemas.microsoft.com/office/powerpoint/2010/main" val="3537098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18</a:t>
            </a:fld>
            <a:endParaRPr lang="en-US" dirty="0"/>
          </a:p>
        </p:txBody>
      </p:sp>
    </p:spTree>
    <p:extLst>
      <p:ext uri="{BB962C8B-B14F-4D97-AF65-F5344CB8AC3E}">
        <p14:creationId xmlns:p14="http://schemas.microsoft.com/office/powerpoint/2010/main" val="3784244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21</a:t>
            </a:fld>
            <a:endParaRPr lang="en-US" dirty="0"/>
          </a:p>
        </p:txBody>
      </p:sp>
    </p:spTree>
    <p:extLst>
      <p:ext uri="{BB962C8B-B14F-4D97-AF65-F5344CB8AC3E}">
        <p14:creationId xmlns:p14="http://schemas.microsoft.com/office/powerpoint/2010/main" val="1052267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22</a:t>
            </a:fld>
            <a:endParaRPr lang="en-US" dirty="0"/>
          </a:p>
        </p:txBody>
      </p:sp>
    </p:spTree>
    <p:extLst>
      <p:ext uri="{BB962C8B-B14F-4D97-AF65-F5344CB8AC3E}">
        <p14:creationId xmlns:p14="http://schemas.microsoft.com/office/powerpoint/2010/main" val="3389027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rand Mark — Posi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5D3-4CCF-7E47-A81F-EBBBE0870F73}"/>
              </a:ext>
            </a:extLst>
          </p:cNvPr>
          <p:cNvSpPr>
            <a:spLocks noGrp="1"/>
          </p:cNvSpPr>
          <p:nvPr>
            <p:ph type="title" hasCustomPrompt="1"/>
          </p:nvPr>
        </p:nvSpPr>
        <p:spPr>
          <a:xfrm>
            <a:off x="687324" y="-457200"/>
            <a:ext cx="10817352" cy="365760"/>
          </a:xfrm>
        </p:spPr>
        <p:txBody>
          <a:bodyPr/>
          <a:lstStyle>
            <a:lvl1pPr>
              <a:defRPr sz="1800" b="0" i="0">
                <a:latin typeface="Futura Next Book" panose="020B0502020204020303" pitchFamily="34" charset="77"/>
              </a:defRPr>
            </a:lvl1pPr>
          </a:lstStyle>
          <a:p>
            <a:r>
              <a:rPr lang="en-US" dirty="0"/>
              <a:t>Publicis Sapient Logo</a:t>
            </a:r>
          </a:p>
        </p:txBody>
      </p:sp>
      <p:pic>
        <p:nvPicPr>
          <p:cNvPr id="11" name="Picture 2" descr="Publicis Sapient Logo">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Black Backgroun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357C61-EF72-3D48-896A-CB063EB91F0D}"/>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black background</a:t>
            </a:r>
          </a:p>
        </p:txBody>
      </p:sp>
      <p:sp>
        <p:nvSpPr>
          <p:cNvPr id="6" name="Slide Number">
            <a:extLst>
              <a:ext uri="{FF2B5EF4-FFF2-40B4-BE49-F238E27FC236}">
                <a16:creationId xmlns:a16="http://schemas.microsoft.com/office/drawing/2014/main" id="{A6838845-8FBD-0B4D-A943-CFC68B84239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204819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 Red Background">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F16679-2D55-A14F-99C0-EBB659D68E0E}"/>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red background</a:t>
            </a:r>
          </a:p>
        </p:txBody>
      </p:sp>
      <p:sp>
        <p:nvSpPr>
          <p:cNvPr id="6" name="Slide Number">
            <a:extLst>
              <a:ext uri="{FF2B5EF4-FFF2-40B4-BE49-F238E27FC236}">
                <a16:creationId xmlns:a16="http://schemas.microsoft.com/office/drawing/2014/main" id="{5D3EF9C3-2C3B-0348-A339-6CF7935B674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3540"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3996813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 Image">
    <p:bg>
      <p:bgPr>
        <a:solidFill>
          <a:schemeClr val="bg1"/>
        </a:solidFill>
        <a:effectLst/>
      </p:bgPr>
    </p:bg>
    <p:spTree>
      <p:nvGrpSpPr>
        <p:cNvPr id="1" name=""/>
        <p:cNvGrpSpPr/>
        <p:nvPr/>
      </p:nvGrpSpPr>
      <p:grpSpPr>
        <a:xfrm>
          <a:off x="0" y="0"/>
          <a:ext cx="0" cy="0"/>
          <a:chOff x="0" y="0"/>
          <a:chExt cx="0" cy="0"/>
        </a:xfrm>
      </p:grpSpPr>
      <p:sp>
        <p:nvSpPr>
          <p:cNvPr id="6"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4" name="Title 1">
            <a:extLst>
              <a:ext uri="{FF2B5EF4-FFF2-40B4-BE49-F238E27FC236}">
                <a16:creationId xmlns:a16="http://schemas.microsoft.com/office/drawing/2014/main" id="{90BB9485-3297-6F4E-BC11-84010E09D2C4}"/>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image background</a:t>
            </a:r>
          </a:p>
        </p:txBody>
      </p:sp>
      <p:sp>
        <p:nvSpPr>
          <p:cNvPr id="7" name="Slide Number">
            <a:extLst>
              <a:ext uri="{FF2B5EF4-FFF2-40B4-BE49-F238E27FC236}">
                <a16:creationId xmlns:a16="http://schemas.microsoft.com/office/drawing/2014/main" id="{A88C0622-23CA-794A-A3E2-25EC0CC2B30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2366165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Black Background">
    <p:bg>
      <p:bgPr>
        <a:solidFill>
          <a:schemeClr val="tx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C8F39F2-2FB5-9C45-BFB6-08D4F68BBB1E}"/>
              </a:ext>
            </a:extLst>
          </p:cNvPr>
          <p:cNvSpPr>
            <a:spLocks noGrp="1"/>
          </p:cNvSpPr>
          <p:nvPr>
            <p:ph type="title" hasCustomPrompt="1"/>
          </p:nvPr>
        </p:nvSpPr>
        <p:spPr>
          <a:xfrm>
            <a:off x="1620012" y="0"/>
            <a:ext cx="8951976" cy="283029"/>
          </a:xfrm>
        </p:spPr>
        <p:txBody>
          <a:bodyPr/>
          <a:lstStyle>
            <a:lvl1pPr algn="ctr">
              <a:defRPr sz="1800" b="0" i="0">
                <a:solidFill>
                  <a:schemeClr val="bg1"/>
                </a:solidFill>
                <a:latin typeface="Futura Next Book" panose="020B0502020204020303" pitchFamily="34" charset="77"/>
              </a:defRPr>
            </a:lvl1pPr>
          </a:lstStyle>
          <a:p>
            <a:r>
              <a:rPr lang="en-US" dirty="0"/>
              <a:t>Quote</a:t>
            </a:r>
          </a:p>
        </p:txBody>
      </p:sp>
      <p:sp>
        <p:nvSpPr>
          <p:cNvPr id="5" name="Text Placeholder 2">
            <a:extLst>
              <a:ext uri="{FF2B5EF4-FFF2-40B4-BE49-F238E27FC236}">
                <a16:creationId xmlns:a16="http://schemas.microsoft.com/office/drawing/2014/main" id="{0CFF8416-666E-4E44-8EF6-3AF6F2328951}"/>
              </a:ext>
            </a:extLst>
          </p:cNvPr>
          <p:cNvSpPr>
            <a:spLocks noGrp="1"/>
          </p:cNvSpPr>
          <p:nvPr>
            <p:ph type="body" sz="quarter" idx="11" hasCustomPrompt="1"/>
          </p:nvPr>
        </p:nvSpPr>
        <p:spPr>
          <a:xfrm>
            <a:off x="1620012" y="1878872"/>
            <a:ext cx="8951976" cy="2295144"/>
          </a:xfrm>
        </p:spPr>
        <p:txBody>
          <a:bodyPr/>
          <a:lstStyle>
            <a:lvl1pPr algn="ctr">
              <a:defRPr sz="2400">
                <a:solidFill>
                  <a:schemeClr val="bg1"/>
                </a:solidFill>
                <a:latin typeface="Minion Pro" panose="02040503050306020203" pitchFamily="18" charset="0"/>
              </a:defRPr>
            </a:lvl1pPr>
          </a:lstStyle>
          <a:p>
            <a:pPr lvl="0"/>
            <a:r>
              <a:rPr lang="en-US" dirty="0"/>
              <a:t>“The purpose of lorem ipsum is to create a natural looking block of text that doesn’t distract from the layout. A practice not without controversy, laying out pages with meaningless filler text can be very useful when the focus is meant to be on design, not content.”</a:t>
            </a:r>
          </a:p>
        </p:txBody>
      </p:sp>
      <p:sp>
        <p:nvSpPr>
          <p:cNvPr id="8" name="Aperture">
            <a:extLst>
              <a:ext uri="{FF2B5EF4-FFF2-40B4-BE49-F238E27FC236}">
                <a16:creationId xmlns:a16="http://schemas.microsoft.com/office/drawing/2014/main" id="{2C05748A-601C-7347-A1B1-A89626A38AAF}"/>
              </a:ext>
              <a:ext uri="{C183D7F6-B498-43B3-948B-1728B52AA6E4}">
                <adec:decorative xmlns:adec="http://schemas.microsoft.com/office/drawing/2017/decorative" val="1"/>
              </a:ext>
            </a:extLst>
          </p:cNvPr>
          <p:cNvSpPr/>
          <p:nvPr userDrawn="1"/>
        </p:nvSpPr>
        <p:spPr>
          <a:xfrm>
            <a:off x="5977128" y="4265456"/>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7" name="Text Placeholder 3">
            <a:extLst>
              <a:ext uri="{FF2B5EF4-FFF2-40B4-BE49-F238E27FC236}">
                <a16:creationId xmlns:a16="http://schemas.microsoft.com/office/drawing/2014/main" id="{E3CD6467-7659-514B-A22E-7C9E31BBDF01}"/>
              </a:ext>
            </a:extLst>
          </p:cNvPr>
          <p:cNvSpPr>
            <a:spLocks noGrp="1"/>
          </p:cNvSpPr>
          <p:nvPr>
            <p:ph type="body" sz="quarter" idx="12" hasCustomPrompt="1"/>
          </p:nvPr>
        </p:nvSpPr>
        <p:spPr>
          <a:xfrm>
            <a:off x="1620012" y="4658648"/>
            <a:ext cx="8951976" cy="276999"/>
          </a:xfrm>
        </p:spPr>
        <p:txBody>
          <a:bodyPr>
            <a:spAutoFit/>
          </a:bodyPr>
          <a:lstStyle>
            <a:lvl1pPr algn="ctr">
              <a:lnSpc>
                <a:spcPct val="100000"/>
              </a:lnSpc>
              <a:defRPr sz="1800">
                <a:solidFill>
                  <a:schemeClr val="bg1"/>
                </a:solidFill>
                <a:latin typeface="+mj-lt"/>
              </a:defRPr>
            </a:lvl1pPr>
          </a:lstStyle>
          <a:p>
            <a:pPr lvl="0"/>
            <a:r>
              <a:rPr lang="en-US" dirty="0"/>
              <a:t>By Name Name</a:t>
            </a:r>
          </a:p>
        </p:txBody>
      </p:sp>
      <p:sp>
        <p:nvSpPr>
          <p:cNvPr id="9" name="Slide Number">
            <a:extLst>
              <a:ext uri="{FF2B5EF4-FFF2-40B4-BE49-F238E27FC236}">
                <a16:creationId xmlns:a16="http://schemas.microsoft.com/office/drawing/2014/main" id="{F898F7EE-843E-8544-B17D-87B9FB999C18}"/>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375114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ice — Black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dirty="0"/>
              <a:t>Uncertainty = Possibilities</a:t>
            </a:r>
          </a:p>
        </p:txBody>
      </p:sp>
      <p:sp>
        <p:nvSpPr>
          <p:cNvPr id="4" name="Slide Number">
            <a:extLst>
              <a:ext uri="{FF2B5EF4-FFF2-40B4-BE49-F238E27FC236}">
                <a16:creationId xmlns:a16="http://schemas.microsoft.com/office/drawing/2014/main" id="{C30ECEA7-9AEE-1249-BFEC-C82E03B24E81}"/>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38985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oice — Red Background">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dirty="0"/>
              <a:t>Uncertainty = Possibilities</a:t>
            </a:r>
          </a:p>
        </p:txBody>
      </p:sp>
      <p:sp>
        <p:nvSpPr>
          <p:cNvPr id="5" name="Slide Number">
            <a:extLst>
              <a:ext uri="{FF2B5EF4-FFF2-40B4-BE49-F238E27FC236}">
                <a16:creationId xmlns:a16="http://schemas.microsoft.com/office/drawing/2014/main" id="{075167F8-014A-A84B-8293-69C85176837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933022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oice 2 — Black Background w/ Large Aperture">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Aperture">
            <a:extLst>
              <a:ext uri="{FF2B5EF4-FFF2-40B4-BE49-F238E27FC236}">
                <a16:creationId xmlns:a16="http://schemas.microsoft.com/office/drawing/2014/main" id="{A7EB6D18-4E8B-FB4C-A05C-31E71D00C5D3}"/>
              </a:ext>
              <a:ext uri="{C183D7F6-B498-43B3-948B-1728B52AA6E4}">
                <adec:decorative xmlns:adec="http://schemas.microsoft.com/office/drawing/2017/decorative" val="1"/>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4BE0BF0A-EF69-CD42-8FE5-E3974C4CF0D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968829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oice 2 — Red Background w/ Large Aperture">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Aperture">
            <a:extLst>
              <a:ext uri="{FF2B5EF4-FFF2-40B4-BE49-F238E27FC236}">
                <a16:creationId xmlns:a16="http://schemas.microsoft.com/office/drawing/2014/main" id="{A7EB6D18-4E8B-FB4C-A05C-31E71D00C5D3}"/>
              </a:ext>
              <a:ext uri="{C183D7F6-B498-43B3-948B-1728B52AA6E4}">
                <adec:decorative xmlns:adec="http://schemas.microsoft.com/office/drawing/2017/decorative" val="1"/>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6" name="Slide Number">
            <a:extLst>
              <a:ext uri="{FF2B5EF4-FFF2-40B4-BE49-F238E27FC236}">
                <a16:creationId xmlns:a16="http://schemas.microsoft.com/office/drawing/2014/main" id="{7BFE3660-47AF-0941-8C40-F3C239F5824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688182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mpaign — Black Background">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1" name="Aperture">
            <a:extLst>
              <a:ext uri="{FF2B5EF4-FFF2-40B4-BE49-F238E27FC236}">
                <a16:creationId xmlns:a16="http://schemas.microsoft.com/office/drawing/2014/main" id="{01C5D045-5EF6-8349-B228-AA77CD9B7646}"/>
              </a:ext>
              <a:ext uri="{C183D7F6-B498-43B3-948B-1728B52AA6E4}">
                <adec:decorative xmlns:adec="http://schemas.microsoft.com/office/drawing/2017/decorative" val="1"/>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D63B93E3-93D3-444E-83D2-391A12731E5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0306768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mpaign — Red Backgroun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6" name="Aperture">
            <a:extLst>
              <a:ext uri="{FF2B5EF4-FFF2-40B4-BE49-F238E27FC236}">
                <a16:creationId xmlns:a16="http://schemas.microsoft.com/office/drawing/2014/main" id="{C08372F1-3F3B-D74B-896F-E43107495A05}"/>
              </a:ext>
              <a:ext uri="{C183D7F6-B498-43B3-948B-1728B52AA6E4}">
                <adec:decorative xmlns:adec="http://schemas.microsoft.com/office/drawing/2017/decorative" val="1"/>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375F6556-6E7A-A940-93D3-61771E411FB7}"/>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95272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rand Mark — Negativ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1947-36E6-8A42-812E-36CD1080890C}"/>
              </a:ext>
            </a:extLst>
          </p:cNvPr>
          <p:cNvSpPr>
            <a:spLocks noGrp="1"/>
          </p:cNvSpPr>
          <p:nvPr>
            <p:ph type="title" hasCustomPrompt="1"/>
          </p:nvPr>
        </p:nvSpPr>
        <p:spPr>
          <a:xfrm>
            <a:off x="685800" y="-457200"/>
            <a:ext cx="10817352" cy="365760"/>
          </a:xfrm>
        </p:spPr>
        <p:txBody>
          <a:bodyPr/>
          <a:lstStyle>
            <a:lvl1pPr>
              <a:defRPr sz="1800">
                <a:latin typeface="+mn-lt"/>
              </a:defRPr>
            </a:lvl1pPr>
          </a:lstStyle>
          <a:p>
            <a:r>
              <a:rPr lang="en-US" dirty="0"/>
              <a:t>Publicis Sapient Logo</a:t>
            </a:r>
          </a:p>
        </p:txBody>
      </p:sp>
      <p:pic>
        <p:nvPicPr>
          <p:cNvPr id="7" name="Picture 2" descr="Publicis Sapient Logo">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ize the Space — Black Backgroun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11" name="Aperture">
            <a:extLst>
              <a:ext uri="{FF2B5EF4-FFF2-40B4-BE49-F238E27FC236}">
                <a16:creationId xmlns:a16="http://schemas.microsoft.com/office/drawing/2014/main" id="{C6389E81-2C51-C14F-8B21-C5B308E14B55}"/>
              </a:ext>
              <a:ext uri="{C183D7F6-B498-43B3-948B-1728B52AA6E4}">
                <adec:decorative xmlns:adec="http://schemas.microsoft.com/office/drawing/2017/decorative" val="1"/>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895EAD9A-EF64-5443-BB5F-644606C00F2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55606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ize the Space — Red Backgroun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Aperture">
            <a:extLst>
              <a:ext uri="{FF2B5EF4-FFF2-40B4-BE49-F238E27FC236}">
                <a16:creationId xmlns:a16="http://schemas.microsoft.com/office/drawing/2014/main" id="{71B4AFE0-C008-4B4C-8903-D42B405C01B7}"/>
              </a:ext>
              <a:ext uri="{C183D7F6-B498-43B3-948B-1728B52AA6E4}">
                <adec:decorative xmlns:adec="http://schemas.microsoft.com/office/drawing/2017/decorative" val="1"/>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a:extLst>
              <a:ext uri="{FF2B5EF4-FFF2-40B4-BE49-F238E27FC236}">
                <a16:creationId xmlns:a16="http://schemas.microsoft.com/office/drawing/2014/main" id="{91895B2E-2FE1-E541-AF39-D805AFDB54A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927078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lnSpc>
                <a:spcPct val="130000"/>
              </a:lnSpc>
              <a:defRPr sz="1800"/>
            </a:lvl1pPr>
            <a:lvl2pPr>
              <a:lnSpc>
                <a:spcPct val="130000"/>
              </a:lnSpc>
              <a:defRPr sz="1800"/>
            </a:lvl2pPr>
            <a:lvl3pPr>
              <a:lnSpc>
                <a:spcPct val="130000"/>
              </a:lnSpc>
              <a:defRPr sz="1800"/>
            </a:lvl3pPr>
            <a:lvl4pPr>
              <a:lnSpc>
                <a:spcPct val="130000"/>
              </a:lnSpc>
              <a:defRPr sz="1800"/>
            </a:lvl4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p:txBody>
      </p:sp>
      <p:sp>
        <p:nvSpPr>
          <p:cNvPr id="10"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EEF821A2-2C1A-7E4E-A318-A1182781C33A}"/>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65620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dirty="0"/>
              <a:t>Lorem Ipsum is simply dummy text of the printing and typesetting industry. Lorem Ipsum has been the industry’s.</a:t>
            </a:r>
          </a:p>
        </p:txBody>
      </p:sp>
      <p:sp>
        <p:nvSpPr>
          <p:cNvPr id="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DFA198A7-AF0A-9044-9FE4-AF92A0754E3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1415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3">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15" name="Text Placeholder 2">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13"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dirty="0"/>
              <a:t>Drag and drop image or select icon to add</a:t>
            </a:r>
          </a:p>
        </p:txBody>
      </p:sp>
      <p:sp>
        <p:nvSpPr>
          <p:cNvPr id="6" name="Slide Number">
            <a:extLst>
              <a:ext uri="{FF2B5EF4-FFF2-40B4-BE49-F238E27FC236}">
                <a16:creationId xmlns:a16="http://schemas.microsoft.com/office/drawing/2014/main" id="{B8FC337B-AAE9-154F-B6C3-EBED6B8295F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9640802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3355848" cy="299890"/>
          </a:xfrm>
        </p:spPr>
        <p:txBody>
          <a:bodyPr anchor="t" anchorCtr="0">
            <a:noAutofit/>
          </a:bodyPr>
          <a:lstStyle>
            <a:lvl1pPr>
              <a:lnSpc>
                <a:spcPct val="110000"/>
              </a:lnSpc>
              <a:defRPr sz="1900" b="1" i="0">
                <a:solidFill>
                  <a:schemeClr val="accent1"/>
                </a:solidFill>
                <a:latin typeface="Futura Next DemiBold" panose="020B0602020204020303" pitchFamily="34" charset="77"/>
              </a:defRPr>
            </a:lvl1pPr>
          </a:lstStyle>
          <a:p>
            <a:r>
              <a:rPr lang="en-US" dirty="0"/>
              <a:t>Subhead in 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191960"/>
            <a:ext cx="3355848" cy="4648452"/>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sp>
        <p:nvSpPr>
          <p:cNvPr id="6"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7" name="Slide Number">
            <a:extLst>
              <a:ext uri="{FF2B5EF4-FFF2-40B4-BE49-F238E27FC236}">
                <a16:creationId xmlns:a16="http://schemas.microsoft.com/office/drawing/2014/main" id="{FA8EEA42-F0AB-0343-82DB-E4BF38B3883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108084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tical Layout w/ Image + Tex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6"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7" name="Slide Number">
            <a:extLst>
              <a:ext uri="{FF2B5EF4-FFF2-40B4-BE49-F238E27FC236}">
                <a16:creationId xmlns:a16="http://schemas.microsoft.com/office/drawing/2014/main" id="{FA8EEA42-F0AB-0343-82DB-E4BF38B3883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92067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ertical Layout w/ Image + Text Option 2">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18" name="Text Placeholder 2">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1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5C622E49-760E-F84D-8176-1486E1B143F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470283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ertical Layout w/ Full Image">
    <p:spTree>
      <p:nvGrpSpPr>
        <p:cNvPr id="1" name=""/>
        <p:cNvGrpSpPr/>
        <p:nvPr/>
      </p:nvGrpSpPr>
      <p:grpSpPr>
        <a:xfrm>
          <a:off x="0" y="0"/>
          <a:ext cx="0" cy="0"/>
          <a:chOff x="0" y="0"/>
          <a:chExt cx="0" cy="0"/>
        </a:xfrm>
      </p:grpSpPr>
      <p:sp>
        <p:nvSpPr>
          <p:cNvPr id="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0" y="0"/>
            <a:ext cx="12198096"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p:txBody>
      </p:sp>
      <p:sp>
        <p:nvSpPr>
          <p:cNvPr id="6" name="Slide Number">
            <a:extLst>
              <a:ext uri="{FF2B5EF4-FFF2-40B4-BE49-F238E27FC236}">
                <a16:creationId xmlns:a16="http://schemas.microsoft.com/office/drawing/2014/main" id="{6D2A294E-9C5A-0D44-B938-6C301308203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530002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 Full Image">
    <p:spTree>
      <p:nvGrpSpPr>
        <p:cNvPr id="1" name=""/>
        <p:cNvGrpSpPr/>
        <p:nvPr/>
      </p:nvGrpSpPr>
      <p:grpSpPr>
        <a:xfrm>
          <a:off x="0" y="0"/>
          <a:ext cx="0" cy="0"/>
          <a:chOff x="0" y="0"/>
          <a:chExt cx="0" cy="0"/>
        </a:xfrm>
      </p:grpSpPr>
      <p:sp>
        <p:nvSpPr>
          <p:cNvPr id="3" name="Picture Placeholder 2" descr="Image Placeholder — Drag and Drop your image, choose from your Media library, or select the placeholder to upload an image from your device.">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98096"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5" name="Slide Number">
            <a:extLst>
              <a:ext uri="{FF2B5EF4-FFF2-40B4-BE49-F238E27FC236}">
                <a16:creationId xmlns:a16="http://schemas.microsoft.com/office/drawing/2014/main" id="{699CCB4F-8EAA-054B-84F2-B8BAEEFE3054}"/>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060947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accent6"/>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10" name="Picture 3" descr="Publicis Sapient Logo">
            <a:extLst>
              <a:ext uri="{FF2B5EF4-FFF2-40B4-BE49-F238E27FC236}">
                <a16:creationId xmlns:a16="http://schemas.microsoft.com/office/drawing/2014/main" id="{40E43B78-4A9B-1A49-8559-CF875F8D01F6}"/>
              </a:ext>
            </a:extLst>
          </p:cNvPr>
          <p:cNvPicPr>
            <a:picLocks noChangeAspect="1"/>
          </p:cNvPicPr>
          <p:nvPr userDrawn="1"/>
        </p:nvPicPr>
        <p:blipFill>
          <a:blip r:embed="rId2"/>
          <a:stretch>
            <a:fillRect/>
          </a:stretch>
        </p:blipFill>
        <p:spPr>
          <a:xfrm>
            <a:off x="685800" y="5730953"/>
            <a:ext cx="914400" cy="496111"/>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Slide Number">
            <a:extLst>
              <a:ext uri="{FF2B5EF4-FFF2-40B4-BE49-F238E27FC236}">
                <a16:creationId xmlns:a16="http://schemas.microsoft.com/office/drawing/2014/main" id="{F4A8C5FB-9817-CE42-98A9-641F059E8748}"/>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2547996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Text Placeholder 2">
            <a:extLst>
              <a:ext uri="{FF2B5EF4-FFF2-40B4-BE49-F238E27FC236}">
                <a16:creationId xmlns:a16="http://schemas.microsoft.com/office/drawing/2014/main" id="{67CDEDFD-576F-A341-90F4-8AF774613A60}"/>
              </a:ext>
            </a:extLst>
          </p:cNvPr>
          <p:cNvSpPr>
            <a:spLocks noGrp="1"/>
          </p:cNvSpPr>
          <p:nvPr>
            <p:ph type="body" sz="quarter" idx="12"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8" name="Text Placeholder 3">
            <a:extLst>
              <a:ext uri="{FF2B5EF4-FFF2-40B4-BE49-F238E27FC236}">
                <a16:creationId xmlns:a16="http://schemas.microsoft.com/office/drawing/2014/main" id="{1136CCBC-51DB-374F-B7AB-3AE33F4D85A5}"/>
              </a:ext>
            </a:extLst>
          </p:cNvPr>
          <p:cNvSpPr>
            <a:spLocks noGrp="1"/>
          </p:cNvSpPr>
          <p:nvPr>
            <p:ph type="body" sz="quarter" idx="13" hasCustomPrompt="1"/>
          </p:nvPr>
        </p:nvSpPr>
        <p:spPr>
          <a:xfrm>
            <a:off x="685800" y="2331720"/>
            <a:ext cx="10817352" cy="3639312"/>
          </a:xfrm>
        </p:spPr>
        <p:txBody>
          <a:bodyPr numCol="2" spcCol="411480"/>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838416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Layout w/ Separate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6320028" y="2331719"/>
            <a:ext cx="5184648" cy="363931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076118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57500"/>
            <a:ext cx="3355848" cy="1143000"/>
          </a:xfrm>
        </p:spPr>
        <p:txBody>
          <a:bodyPr anchor="ctr" anchorCtr="0">
            <a:noAutofit/>
          </a:bodyPr>
          <a:lstStyle>
            <a:lvl1pPr>
              <a:defRPr sz="2300" b="0" i="0">
                <a:latin typeface="FuturaNext-Medium" panose="020B0602020204020303" pitchFamily="34" charset="77"/>
              </a:defRPr>
            </a:lvl1pPr>
          </a:lstStyle>
          <a:p>
            <a:r>
              <a:rPr lang="en-US" dirty="0"/>
              <a:t>Long title sentence case, lorem ipsum has been standard dummy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381290"/>
            <a:ext cx="6153912" cy="343748"/>
          </a:xfrm>
        </p:spPr>
        <p:txBody>
          <a:bodyPr anchor="t" anchorCtr="0">
            <a:noAutofit/>
          </a:bodyPr>
          <a:lstStyle>
            <a:lvl1pPr marL="0" indent="0" algn="l">
              <a:spcAft>
                <a:spcPts val="0"/>
              </a:spcAft>
              <a:buNone/>
              <a:defRPr sz="19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 in sentence case</a:t>
            </a:r>
          </a:p>
        </p:txBody>
      </p:sp>
      <p:sp>
        <p:nvSpPr>
          <p:cNvPr id="9" name="Text Placeholder 3">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26995"/>
            <a:ext cx="6153912" cy="3657600"/>
          </a:xfrm>
        </p:spPr>
        <p:txBody>
          <a:bodyPr numCol="1" spcCol="384048">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p:txBody>
      </p:sp>
      <p:sp>
        <p:nvSpPr>
          <p:cNvPr id="7" name="Slide Number">
            <a:extLst>
              <a:ext uri="{FF2B5EF4-FFF2-40B4-BE49-F238E27FC236}">
                <a16:creationId xmlns:a16="http://schemas.microsoft.com/office/drawing/2014/main" id="{F8F8B1B8-3E0E-674A-B248-D40A56B68672}"/>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40132034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 Layout w/ Text + Chart/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a:p>
            <a:pPr lvl="0"/>
            <a:endParaRPr lang="en-US" dirty="0"/>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7" name="Content Placeholder 2">
            <a:extLst>
              <a:ext uri="{FF2B5EF4-FFF2-40B4-BE49-F238E27FC236}">
                <a16:creationId xmlns:a16="http://schemas.microsoft.com/office/drawing/2014/main" id="{A8DC5F49-C874-DD4B-B075-E76C2C32B37C}"/>
              </a:ext>
            </a:extLst>
          </p:cNvPr>
          <p:cNvSpPr>
            <a:spLocks noGrp="1"/>
          </p:cNvSpPr>
          <p:nvPr>
            <p:ph sz="half" idx="1" hasCustomPrompt="1"/>
          </p:nvPr>
        </p:nvSpPr>
        <p:spPr>
          <a:xfrm>
            <a:off x="6320028" y="2331720"/>
            <a:ext cx="5184648" cy="3639312"/>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37219365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umn Layout w/ Char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25667"/>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7" name="Content Placeholder 2">
            <a:extLst>
              <a:ext uri="{FF2B5EF4-FFF2-40B4-BE49-F238E27FC236}">
                <a16:creationId xmlns:a16="http://schemas.microsoft.com/office/drawing/2014/main" id="{A8DC5F49-C874-DD4B-B075-E76C2C32B37C}"/>
              </a:ext>
            </a:extLst>
          </p:cNvPr>
          <p:cNvSpPr>
            <a:spLocks noGrp="1"/>
          </p:cNvSpPr>
          <p:nvPr>
            <p:ph sz="half" idx="1" hasCustomPrompt="1"/>
          </p:nvPr>
        </p:nvSpPr>
        <p:spPr>
          <a:xfrm>
            <a:off x="6320028" y="2331720"/>
            <a:ext cx="5184648" cy="3639312"/>
          </a:xfrm>
        </p:spPr>
        <p:txBody>
          <a:bodyPr/>
          <a:lstStyle/>
          <a:p>
            <a:pPr lvl="0"/>
            <a:r>
              <a:rPr lang="en-US" dirty="0"/>
              <a:t>Select icon to add a table, chart, SmartArt, picture, media, or online image</a:t>
            </a:r>
          </a:p>
        </p:txBody>
      </p:sp>
      <p:sp>
        <p:nvSpPr>
          <p:cNvPr id="9" name="Content Placeholder 2">
            <a:extLst>
              <a:ext uri="{FF2B5EF4-FFF2-40B4-BE49-F238E27FC236}">
                <a16:creationId xmlns:a16="http://schemas.microsoft.com/office/drawing/2014/main" id="{50B28373-D499-E149-ADC5-9E30F8CC859C}"/>
              </a:ext>
            </a:extLst>
          </p:cNvPr>
          <p:cNvSpPr>
            <a:spLocks noGrp="1"/>
          </p:cNvSpPr>
          <p:nvPr>
            <p:ph sz="half" idx="14" hasCustomPrompt="1"/>
          </p:nvPr>
        </p:nvSpPr>
        <p:spPr>
          <a:xfrm>
            <a:off x="685800" y="2331720"/>
            <a:ext cx="5184648" cy="3639312"/>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34553329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Layout w/ Table/Chart/SmartArt/picture/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6DDA-32E4-A749-A466-58DE40B3290D}"/>
              </a:ext>
            </a:extLst>
          </p:cNvPr>
          <p:cNvSpPr>
            <a:spLocks noGrp="1"/>
          </p:cNvSpPr>
          <p:nvPr>
            <p:ph type="title" hasCustomPrompt="1"/>
          </p:nvPr>
        </p:nvSpPr>
        <p:spPr>
          <a:xfrm>
            <a:off x="685800" y="685800"/>
            <a:ext cx="10817352" cy="752322"/>
          </a:xfrm>
        </p:spPr>
        <p:txBody>
          <a:bodyPr>
            <a:spAutoFit/>
          </a:bodyPr>
          <a:lstStyle/>
          <a:p>
            <a:r>
              <a:rPr lang="en-US" dirty="0"/>
              <a:t>Long title sentence case, the standard chunk of Lorem Ipsum used since the 1500s is reproduced below for those interested.</a:t>
            </a:r>
          </a:p>
        </p:txBody>
      </p:sp>
      <p:sp>
        <p:nvSpPr>
          <p:cNvPr id="6" name="Slide Number">
            <a:extLst>
              <a:ext uri="{FF2B5EF4-FFF2-40B4-BE49-F238E27FC236}">
                <a16:creationId xmlns:a16="http://schemas.microsoft.com/office/drawing/2014/main" id="{FE5FBC96-462C-6449-B9F5-C15F58BD35C3}"/>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8" name="Content Placeholder 2">
            <a:extLst>
              <a:ext uri="{FF2B5EF4-FFF2-40B4-BE49-F238E27FC236}">
                <a16:creationId xmlns:a16="http://schemas.microsoft.com/office/drawing/2014/main" id="{544F2DA8-C8F7-D546-8902-8DC79876B1A7}"/>
              </a:ext>
            </a:extLst>
          </p:cNvPr>
          <p:cNvSpPr>
            <a:spLocks noGrp="1"/>
          </p:cNvSpPr>
          <p:nvPr>
            <p:ph sz="half" idx="1" hasCustomPrompt="1"/>
          </p:nvPr>
        </p:nvSpPr>
        <p:spPr>
          <a:xfrm>
            <a:off x="687324" y="1801368"/>
            <a:ext cx="10817352" cy="4133087"/>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4230779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3355848" cy="325602"/>
          </a:xfrm>
        </p:spPr>
        <p:txBody>
          <a:bodyPr>
            <a:noAutofit/>
          </a:bodyPr>
          <a:lstStyle>
            <a:lvl1pPr>
              <a:defRPr b="0" i="0">
                <a:solidFill>
                  <a:schemeClr val="tx1"/>
                </a:solidFill>
                <a:latin typeface="FUTURANEXT-MEDIUM" panose="020B0602020204020303" pitchFamily="34" charset="77"/>
              </a:defRPr>
            </a:lvl1pPr>
          </a:lstStyle>
          <a:p>
            <a:pPr lvl="0"/>
            <a:r>
              <a:rPr lang="en-US" dirty="0"/>
              <a:t>Subhead 1 set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183708"/>
            <a:ext cx="3355848" cy="687368"/>
          </a:xfrm>
        </p:spPr>
        <p:txBody>
          <a:bodyPr>
            <a:noAutofit/>
          </a:bodyPr>
          <a:lstStyle>
            <a:lvl1pPr>
              <a:defRPr/>
            </a:lvl1pPr>
          </a:lstStyle>
          <a:p>
            <a:pPr lvl="0"/>
            <a:r>
              <a:rPr lang="en-US" dirty="0"/>
              <a:t>Lorem Ipsum is simply dummy text of the printing</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4416552" y="1792224"/>
            <a:ext cx="3355848" cy="325602"/>
          </a:xfrm>
        </p:spPr>
        <p:txBody>
          <a:bodyPr>
            <a:noAutofit/>
          </a:bodyPr>
          <a:lstStyle>
            <a:lvl1pPr>
              <a:defRPr b="0" i="0">
                <a:solidFill>
                  <a:schemeClr val="tx1"/>
                </a:solidFill>
                <a:latin typeface="FUTURANEXT-MEDIUM" panose="020B0602020204020303" pitchFamily="34" charset="77"/>
              </a:defRPr>
            </a:lvl1pPr>
            <a:lvl2pPr>
              <a:defRPr b="1" i="0">
                <a:solidFill>
                  <a:schemeClr val="accent1"/>
                </a:solidFill>
                <a:latin typeface="Futura Next DemiBold" panose="020B0602020204020303" pitchFamily="34" charset="77"/>
              </a:defRPr>
            </a:lvl2pPr>
            <a:lvl3pPr>
              <a:defRPr b="1" i="0">
                <a:solidFill>
                  <a:schemeClr val="accent1"/>
                </a:solidFill>
                <a:latin typeface="Futura Next DemiBold" panose="020B0602020204020303" pitchFamily="34" charset="77"/>
              </a:defRPr>
            </a:lvl3pPr>
            <a:lvl4pPr>
              <a:defRPr b="1" i="0">
                <a:solidFill>
                  <a:schemeClr val="accent1"/>
                </a:solidFill>
                <a:latin typeface="Futura Next DemiBold" panose="020B0602020204020303" pitchFamily="34" charset="77"/>
              </a:defRPr>
            </a:lvl4pPr>
            <a:lvl5pPr>
              <a:defRPr b="1" i="0">
                <a:solidFill>
                  <a:schemeClr val="accent1"/>
                </a:solidFill>
                <a:latin typeface="Futura Next DemiBold" panose="020B0602020204020303" pitchFamily="34" charset="77"/>
              </a:defRPr>
            </a:lvl5pPr>
          </a:lstStyle>
          <a:p>
            <a:pPr lvl="0"/>
            <a:r>
              <a:rPr lang="en-US" dirty="0"/>
              <a:t>Subhead 2 set in sentence case</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5" name="Text Placeholder 4">
            <a:extLst>
              <a:ext uri="{FF2B5EF4-FFF2-40B4-BE49-F238E27FC236}">
                <a16:creationId xmlns:a16="http://schemas.microsoft.com/office/drawing/2014/main" id="{80038735-7F58-354C-9B0A-0F97C5554A59}"/>
              </a:ext>
            </a:extLst>
          </p:cNvPr>
          <p:cNvSpPr>
            <a:spLocks noGrp="1"/>
          </p:cNvSpPr>
          <p:nvPr>
            <p:ph type="body" sz="quarter" idx="16" hasCustomPrompt="1"/>
          </p:nvPr>
        </p:nvSpPr>
        <p:spPr>
          <a:xfrm>
            <a:off x="4416552" y="2183708"/>
            <a:ext cx="3355848" cy="687368"/>
          </a:xfrm>
        </p:spPr>
        <p:txBody>
          <a:bodyPr>
            <a:noAutofit/>
          </a:bodyPr>
          <a:lstStyle/>
          <a:p>
            <a:pPr lvl="0"/>
            <a:r>
              <a:rPr lang="en-US" dirty="0"/>
              <a:t>Lorem Ipsum is simply dummy text of the printing</a:t>
            </a:r>
          </a:p>
        </p:txBody>
      </p:sp>
      <p:sp>
        <p:nvSpPr>
          <p:cNvPr id="9" name="Text Placeholder 8">
            <a:extLst>
              <a:ext uri="{FF2B5EF4-FFF2-40B4-BE49-F238E27FC236}">
                <a16:creationId xmlns:a16="http://schemas.microsoft.com/office/drawing/2014/main" id="{146B2B47-2DB9-A34F-BD27-A64F793E4CF2}"/>
              </a:ext>
            </a:extLst>
          </p:cNvPr>
          <p:cNvSpPr>
            <a:spLocks noGrp="1"/>
          </p:cNvSpPr>
          <p:nvPr>
            <p:ph type="body" sz="quarter" idx="17" hasCustomPrompt="1"/>
          </p:nvPr>
        </p:nvSpPr>
        <p:spPr>
          <a:xfrm>
            <a:off x="8147304" y="1792224"/>
            <a:ext cx="3355848" cy="325602"/>
          </a:xfrm>
        </p:spPr>
        <p:txBody>
          <a:bodyPr>
            <a:noAutofit/>
          </a:bodyPr>
          <a:lstStyle>
            <a:lvl1pPr>
              <a:defRPr b="0" i="0">
                <a:solidFill>
                  <a:schemeClr val="tx1"/>
                </a:solidFill>
                <a:latin typeface="FUTURANEXT-MEDIUM" panose="020B0602020204020303" pitchFamily="34" charset="77"/>
              </a:defRPr>
            </a:lvl1pPr>
          </a:lstStyle>
          <a:p>
            <a:pPr lvl="0"/>
            <a:r>
              <a:rPr lang="en-US" dirty="0"/>
              <a:t>Subhead 3 set in sentence case</a:t>
            </a:r>
          </a:p>
        </p:txBody>
      </p:sp>
      <p:sp>
        <p:nvSpPr>
          <p:cNvPr id="13" name="Text Placeholder 12">
            <a:extLst>
              <a:ext uri="{FF2B5EF4-FFF2-40B4-BE49-F238E27FC236}">
                <a16:creationId xmlns:a16="http://schemas.microsoft.com/office/drawing/2014/main" id="{F7B70832-5197-6244-BE68-2F2BF6F68738}"/>
              </a:ext>
            </a:extLst>
          </p:cNvPr>
          <p:cNvSpPr>
            <a:spLocks noGrp="1"/>
          </p:cNvSpPr>
          <p:nvPr>
            <p:ph type="body" sz="quarter" idx="18" hasCustomPrompt="1"/>
          </p:nvPr>
        </p:nvSpPr>
        <p:spPr>
          <a:xfrm>
            <a:off x="8147304" y="2183708"/>
            <a:ext cx="3355848" cy="687368"/>
          </a:xfrm>
        </p:spPr>
        <p:txBody>
          <a:bodyPr>
            <a:noAutofit/>
          </a:bodyPr>
          <a:lstStyle/>
          <a:p>
            <a:pPr lvl="0"/>
            <a:r>
              <a:rPr lang="en-US" dirty="0"/>
              <a:t>Lorem Ipsum is simply dummy text of the printing</a:t>
            </a:r>
          </a:p>
        </p:txBody>
      </p:sp>
      <p:sp>
        <p:nvSpPr>
          <p:cNvPr id="16" name="Text Placeholder 15">
            <a:extLst>
              <a:ext uri="{FF2B5EF4-FFF2-40B4-BE49-F238E27FC236}">
                <a16:creationId xmlns:a16="http://schemas.microsoft.com/office/drawing/2014/main" id="{12F2BF7D-CD1D-D043-AC6C-82BC26755EB4}"/>
              </a:ext>
            </a:extLst>
          </p:cNvPr>
          <p:cNvSpPr>
            <a:spLocks noGrp="1"/>
          </p:cNvSpPr>
          <p:nvPr>
            <p:ph type="body" sz="quarter" idx="19" hasCustomPrompt="1"/>
          </p:nvPr>
        </p:nvSpPr>
        <p:spPr>
          <a:xfrm>
            <a:off x="685800" y="3162776"/>
            <a:ext cx="3355848" cy="325602"/>
          </a:xfrm>
        </p:spPr>
        <p:txBody>
          <a:bodyPr>
            <a:noAutofit/>
          </a:bodyPr>
          <a:lstStyle>
            <a:lvl1pPr>
              <a:defRPr b="0" i="0">
                <a:latin typeface="FUTURANEXT-MEDIUM" panose="020B0602020204020303" pitchFamily="34" charset="77"/>
              </a:defRPr>
            </a:lvl1pPr>
          </a:lstStyle>
          <a:p>
            <a:pPr lvl="0"/>
            <a:r>
              <a:rPr lang="en-US" dirty="0"/>
              <a:t>Subhead 4 set in sentence case</a:t>
            </a:r>
          </a:p>
        </p:txBody>
      </p:sp>
      <p:sp>
        <p:nvSpPr>
          <p:cNvPr id="18" name="Text Placeholder 17">
            <a:extLst>
              <a:ext uri="{FF2B5EF4-FFF2-40B4-BE49-F238E27FC236}">
                <a16:creationId xmlns:a16="http://schemas.microsoft.com/office/drawing/2014/main" id="{6DABD584-22EB-7C4A-AC80-99381DEB584F}"/>
              </a:ext>
            </a:extLst>
          </p:cNvPr>
          <p:cNvSpPr>
            <a:spLocks noGrp="1"/>
          </p:cNvSpPr>
          <p:nvPr>
            <p:ph type="body" sz="quarter" idx="20" hasCustomPrompt="1"/>
          </p:nvPr>
        </p:nvSpPr>
        <p:spPr>
          <a:xfrm>
            <a:off x="685800" y="3554260"/>
            <a:ext cx="3355848" cy="687368"/>
          </a:xfrm>
        </p:spPr>
        <p:txBody>
          <a:bodyPr>
            <a:noAutofit/>
          </a:bodyPr>
          <a:lstStyle/>
          <a:p>
            <a:pPr lvl="0"/>
            <a:r>
              <a:rPr lang="en-US" dirty="0"/>
              <a:t>Lorem Ipsum is simply dummy text of the printing</a:t>
            </a:r>
          </a:p>
        </p:txBody>
      </p:sp>
      <p:sp>
        <p:nvSpPr>
          <p:cNvPr id="20" name="Text Placeholder 19">
            <a:extLst>
              <a:ext uri="{FF2B5EF4-FFF2-40B4-BE49-F238E27FC236}">
                <a16:creationId xmlns:a16="http://schemas.microsoft.com/office/drawing/2014/main" id="{4B228DCA-26E1-224C-99F6-3B312A9400CD}"/>
              </a:ext>
            </a:extLst>
          </p:cNvPr>
          <p:cNvSpPr>
            <a:spLocks noGrp="1"/>
          </p:cNvSpPr>
          <p:nvPr>
            <p:ph type="body" sz="quarter" idx="21" hasCustomPrompt="1"/>
          </p:nvPr>
        </p:nvSpPr>
        <p:spPr>
          <a:xfrm>
            <a:off x="4416552" y="3162776"/>
            <a:ext cx="3355848" cy="325602"/>
          </a:xfrm>
        </p:spPr>
        <p:txBody>
          <a:bodyPr>
            <a:noAutofit/>
          </a:bodyPr>
          <a:lstStyle>
            <a:lvl1pPr>
              <a:defRPr b="0" i="0">
                <a:latin typeface="FUTURANEXT-MEDIUM" panose="020B0602020204020303" pitchFamily="34" charset="77"/>
              </a:defRPr>
            </a:lvl1pPr>
          </a:lstStyle>
          <a:p>
            <a:pPr lvl="0"/>
            <a:r>
              <a:rPr lang="en-US" dirty="0"/>
              <a:t>Subhead 5 set in sentence case</a:t>
            </a:r>
          </a:p>
        </p:txBody>
      </p:sp>
      <p:sp>
        <p:nvSpPr>
          <p:cNvPr id="23" name="Text Placeholder 22">
            <a:extLst>
              <a:ext uri="{FF2B5EF4-FFF2-40B4-BE49-F238E27FC236}">
                <a16:creationId xmlns:a16="http://schemas.microsoft.com/office/drawing/2014/main" id="{6B89C042-414E-2041-B3FC-98F7801CD949}"/>
              </a:ext>
            </a:extLst>
          </p:cNvPr>
          <p:cNvSpPr>
            <a:spLocks noGrp="1"/>
          </p:cNvSpPr>
          <p:nvPr>
            <p:ph type="body" sz="quarter" idx="22" hasCustomPrompt="1"/>
          </p:nvPr>
        </p:nvSpPr>
        <p:spPr>
          <a:xfrm>
            <a:off x="4416552" y="3554260"/>
            <a:ext cx="3355848" cy="687368"/>
          </a:xfrm>
        </p:spPr>
        <p:txBody>
          <a:bodyPr>
            <a:noAutofit/>
          </a:bodyPr>
          <a:lstStyle/>
          <a:p>
            <a:pPr lvl="0"/>
            <a:r>
              <a:rPr lang="en-US" dirty="0"/>
              <a:t>Lorem Ipsum is simply dummy text of the printing</a:t>
            </a:r>
          </a:p>
        </p:txBody>
      </p:sp>
      <p:sp>
        <p:nvSpPr>
          <p:cNvPr id="25" name="Text Placeholder 24">
            <a:extLst>
              <a:ext uri="{FF2B5EF4-FFF2-40B4-BE49-F238E27FC236}">
                <a16:creationId xmlns:a16="http://schemas.microsoft.com/office/drawing/2014/main" id="{BB3C8C70-B0AB-AC4C-A9E3-8CAB6790B820}"/>
              </a:ext>
            </a:extLst>
          </p:cNvPr>
          <p:cNvSpPr>
            <a:spLocks noGrp="1"/>
          </p:cNvSpPr>
          <p:nvPr>
            <p:ph type="body" sz="quarter" idx="23" hasCustomPrompt="1"/>
          </p:nvPr>
        </p:nvSpPr>
        <p:spPr>
          <a:xfrm>
            <a:off x="8147304" y="3162148"/>
            <a:ext cx="3355848" cy="325602"/>
          </a:xfrm>
        </p:spPr>
        <p:txBody>
          <a:bodyPr>
            <a:noAutofit/>
          </a:bodyPr>
          <a:lstStyle>
            <a:lvl1pPr>
              <a:defRPr b="0" i="0">
                <a:latin typeface="FUTURANEXT-MEDIUM" panose="020B0602020204020303" pitchFamily="34" charset="77"/>
              </a:defRPr>
            </a:lvl1pPr>
          </a:lstStyle>
          <a:p>
            <a:pPr lvl="0"/>
            <a:r>
              <a:rPr lang="en-US" dirty="0"/>
              <a:t>Subhead 6 set in sentence case</a:t>
            </a:r>
          </a:p>
        </p:txBody>
      </p:sp>
      <p:sp>
        <p:nvSpPr>
          <p:cNvPr id="27" name="Text Placeholder 26">
            <a:extLst>
              <a:ext uri="{FF2B5EF4-FFF2-40B4-BE49-F238E27FC236}">
                <a16:creationId xmlns:a16="http://schemas.microsoft.com/office/drawing/2014/main" id="{6C5E169F-DB22-3346-8E0A-23558E336E2F}"/>
              </a:ext>
            </a:extLst>
          </p:cNvPr>
          <p:cNvSpPr>
            <a:spLocks noGrp="1"/>
          </p:cNvSpPr>
          <p:nvPr>
            <p:ph type="body" sz="quarter" idx="24" hasCustomPrompt="1"/>
          </p:nvPr>
        </p:nvSpPr>
        <p:spPr>
          <a:xfrm>
            <a:off x="8147304" y="3554260"/>
            <a:ext cx="3355848" cy="687368"/>
          </a:xfrm>
        </p:spPr>
        <p:txBody>
          <a:bodyPr>
            <a:noAutofit/>
          </a:bodyPr>
          <a:lstStyle/>
          <a:p>
            <a:pPr lvl="0"/>
            <a:r>
              <a:rPr lang="en-US" dirty="0"/>
              <a:t>Lorem Ipsum is simply dummy text of the printing</a:t>
            </a:r>
          </a:p>
        </p:txBody>
      </p:sp>
      <p:sp>
        <p:nvSpPr>
          <p:cNvPr id="29" name="Text Placeholder 28">
            <a:extLst>
              <a:ext uri="{FF2B5EF4-FFF2-40B4-BE49-F238E27FC236}">
                <a16:creationId xmlns:a16="http://schemas.microsoft.com/office/drawing/2014/main" id="{7CF2A427-4CA6-B64F-A8F1-04D3CC417CF1}"/>
              </a:ext>
            </a:extLst>
          </p:cNvPr>
          <p:cNvSpPr>
            <a:spLocks noGrp="1"/>
          </p:cNvSpPr>
          <p:nvPr>
            <p:ph type="body" sz="quarter" idx="25" hasCustomPrompt="1"/>
          </p:nvPr>
        </p:nvSpPr>
        <p:spPr>
          <a:xfrm>
            <a:off x="685800" y="4554372"/>
            <a:ext cx="3355848" cy="325602"/>
          </a:xfrm>
        </p:spPr>
        <p:txBody>
          <a:bodyPr>
            <a:noAutofit/>
          </a:bodyPr>
          <a:lstStyle>
            <a:lvl1pPr>
              <a:defRPr b="0" i="0">
                <a:latin typeface="FUTURANEXT-MEDIUM" panose="020B0602020204020303" pitchFamily="34" charset="77"/>
              </a:defRPr>
            </a:lvl1pPr>
          </a:lstStyle>
          <a:p>
            <a:pPr lvl="0"/>
            <a:r>
              <a:rPr lang="en-US" dirty="0"/>
              <a:t>Subhead 7 set in sentence case</a:t>
            </a:r>
          </a:p>
        </p:txBody>
      </p:sp>
      <p:sp>
        <p:nvSpPr>
          <p:cNvPr id="31" name="Text Placeholder 30">
            <a:extLst>
              <a:ext uri="{FF2B5EF4-FFF2-40B4-BE49-F238E27FC236}">
                <a16:creationId xmlns:a16="http://schemas.microsoft.com/office/drawing/2014/main" id="{AA078503-8E34-C643-97DC-8E03AA5552D3}"/>
              </a:ext>
            </a:extLst>
          </p:cNvPr>
          <p:cNvSpPr>
            <a:spLocks noGrp="1"/>
          </p:cNvSpPr>
          <p:nvPr>
            <p:ph type="body" sz="quarter" idx="26" hasCustomPrompt="1"/>
          </p:nvPr>
        </p:nvSpPr>
        <p:spPr>
          <a:xfrm>
            <a:off x="685800" y="4945856"/>
            <a:ext cx="3355848" cy="687368"/>
          </a:xfrm>
        </p:spPr>
        <p:txBody>
          <a:bodyPr>
            <a:noAutofit/>
          </a:bodyPr>
          <a:lstStyle/>
          <a:p>
            <a:pPr lvl="0"/>
            <a:r>
              <a:rPr lang="en-US" dirty="0"/>
              <a:t>Lorem Ipsum is simply dummy text of the printing</a:t>
            </a:r>
          </a:p>
        </p:txBody>
      </p:sp>
      <p:sp>
        <p:nvSpPr>
          <p:cNvPr id="33" name="Text Placeholder 32">
            <a:extLst>
              <a:ext uri="{FF2B5EF4-FFF2-40B4-BE49-F238E27FC236}">
                <a16:creationId xmlns:a16="http://schemas.microsoft.com/office/drawing/2014/main" id="{09379495-DD41-D34E-8D15-C8F69A1D4092}"/>
              </a:ext>
            </a:extLst>
          </p:cNvPr>
          <p:cNvSpPr>
            <a:spLocks noGrp="1"/>
          </p:cNvSpPr>
          <p:nvPr>
            <p:ph type="body" sz="quarter" idx="27" hasCustomPrompt="1"/>
          </p:nvPr>
        </p:nvSpPr>
        <p:spPr>
          <a:xfrm>
            <a:off x="4416552" y="4554372"/>
            <a:ext cx="3355848" cy="325602"/>
          </a:xfrm>
        </p:spPr>
        <p:txBody>
          <a:bodyPr>
            <a:noAutofit/>
          </a:bodyPr>
          <a:lstStyle>
            <a:lvl1pPr>
              <a:defRPr b="0" i="0">
                <a:latin typeface="FUTURANEXT-MEDIUM" panose="020B0602020204020303" pitchFamily="34" charset="77"/>
              </a:defRPr>
            </a:lvl1pPr>
          </a:lstStyle>
          <a:p>
            <a:pPr lvl="0"/>
            <a:r>
              <a:rPr lang="en-US" dirty="0"/>
              <a:t>Subhead 8 set in sentence case</a:t>
            </a:r>
          </a:p>
        </p:txBody>
      </p:sp>
      <p:sp>
        <p:nvSpPr>
          <p:cNvPr id="35" name="Text Placeholder 34">
            <a:extLst>
              <a:ext uri="{FF2B5EF4-FFF2-40B4-BE49-F238E27FC236}">
                <a16:creationId xmlns:a16="http://schemas.microsoft.com/office/drawing/2014/main" id="{0DCE7A00-1269-A546-BDFE-C2FF794AA451}"/>
              </a:ext>
            </a:extLst>
          </p:cNvPr>
          <p:cNvSpPr>
            <a:spLocks noGrp="1"/>
          </p:cNvSpPr>
          <p:nvPr>
            <p:ph type="body" sz="quarter" idx="28" hasCustomPrompt="1"/>
          </p:nvPr>
        </p:nvSpPr>
        <p:spPr>
          <a:xfrm>
            <a:off x="4416552" y="4945856"/>
            <a:ext cx="3355848" cy="687368"/>
          </a:xfrm>
        </p:spPr>
        <p:txBody>
          <a:bodyPr>
            <a:noAutofit/>
          </a:bodyPr>
          <a:lstStyle/>
          <a:p>
            <a:pPr lvl="0"/>
            <a:r>
              <a:rPr lang="en-US" dirty="0"/>
              <a:t>Lorem Ipsum is simply dummy text of the printing</a:t>
            </a:r>
          </a:p>
        </p:txBody>
      </p:sp>
      <p:sp>
        <p:nvSpPr>
          <p:cNvPr id="37" name="Text Placeholder 36">
            <a:extLst>
              <a:ext uri="{FF2B5EF4-FFF2-40B4-BE49-F238E27FC236}">
                <a16:creationId xmlns:a16="http://schemas.microsoft.com/office/drawing/2014/main" id="{FD248224-7529-2A49-84F9-7E7326B008F1}"/>
              </a:ext>
            </a:extLst>
          </p:cNvPr>
          <p:cNvSpPr>
            <a:spLocks noGrp="1"/>
          </p:cNvSpPr>
          <p:nvPr>
            <p:ph type="body" sz="quarter" idx="29" hasCustomPrompt="1"/>
          </p:nvPr>
        </p:nvSpPr>
        <p:spPr>
          <a:xfrm>
            <a:off x="8147304" y="4554372"/>
            <a:ext cx="3355848" cy="325602"/>
          </a:xfrm>
        </p:spPr>
        <p:txBody>
          <a:bodyPr>
            <a:noAutofit/>
          </a:bodyPr>
          <a:lstStyle>
            <a:lvl1pPr>
              <a:defRPr b="0" i="0">
                <a:latin typeface="FUTURANEXT-MEDIUM" panose="020B0602020204020303" pitchFamily="34" charset="77"/>
              </a:defRPr>
            </a:lvl1pPr>
          </a:lstStyle>
          <a:p>
            <a:pPr lvl="0"/>
            <a:r>
              <a:rPr lang="en-US" dirty="0"/>
              <a:t>Subhead 9 set in sentence case</a:t>
            </a:r>
          </a:p>
        </p:txBody>
      </p:sp>
      <p:sp>
        <p:nvSpPr>
          <p:cNvPr id="39" name="Text Placeholder 38">
            <a:extLst>
              <a:ext uri="{FF2B5EF4-FFF2-40B4-BE49-F238E27FC236}">
                <a16:creationId xmlns:a16="http://schemas.microsoft.com/office/drawing/2014/main" id="{68AA7D93-9493-5940-91FB-EBDE4EE3F7DE}"/>
              </a:ext>
            </a:extLst>
          </p:cNvPr>
          <p:cNvSpPr>
            <a:spLocks noGrp="1"/>
          </p:cNvSpPr>
          <p:nvPr>
            <p:ph type="body" sz="quarter" idx="30" hasCustomPrompt="1"/>
          </p:nvPr>
        </p:nvSpPr>
        <p:spPr>
          <a:xfrm>
            <a:off x="8147304" y="4945856"/>
            <a:ext cx="3355848" cy="687368"/>
          </a:xfrm>
        </p:spPr>
        <p:txBody>
          <a:bodyPr>
            <a:noAutofit/>
          </a:bodyPr>
          <a:lstStyle/>
          <a:p>
            <a:pPr lvl="0"/>
            <a:r>
              <a:rPr lang="en-US" dirty="0"/>
              <a:t>Lorem Ipsum is simply dummy text of the printing</a:t>
            </a:r>
          </a:p>
        </p:txBody>
      </p:sp>
    </p:spTree>
    <p:extLst>
      <p:ext uri="{BB962C8B-B14F-4D97-AF65-F5344CB8AC3E}">
        <p14:creationId xmlns:p14="http://schemas.microsoft.com/office/powerpoint/2010/main" val="37210619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F16EB8A4-2937-6446-8651-4EF4267A602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9276522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ck Cover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1871770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10" name="Picture 3" descr="Publicis Sapient Logo">
            <a:extLst>
              <a:ext uri="{FF2B5EF4-FFF2-40B4-BE49-F238E27FC236}">
                <a16:creationId xmlns:a16="http://schemas.microsoft.com/office/drawing/2014/main" id="{0D2B205E-2B99-F942-9536-39CA203E2B51}"/>
              </a:ext>
            </a:extLst>
          </p:cNvPr>
          <p:cNvPicPr>
            <a:picLocks noChangeAspect="1"/>
          </p:cNvPicPr>
          <p:nvPr userDrawn="1"/>
        </p:nvPicPr>
        <p:blipFill>
          <a:blip r:embed="rId2"/>
          <a:stretch>
            <a:fillRect/>
          </a:stretch>
        </p:blipFill>
        <p:spPr>
          <a:xfrm>
            <a:off x="685800" y="5730953"/>
            <a:ext cx="914400" cy="496111"/>
          </a:xfrm>
          <a:prstGeom prst="rect">
            <a:avLst/>
          </a:prstGeom>
        </p:spPr>
      </p:pic>
    </p:spTree>
    <p:extLst>
      <p:ext uri="{BB962C8B-B14F-4D97-AF65-F5344CB8AC3E}">
        <p14:creationId xmlns:p14="http://schemas.microsoft.com/office/powerpoint/2010/main" val="22175617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 Cover — Red Backgroun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solidFill>
                  <a:schemeClr val="bg1"/>
                </a:solidFill>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solidFill>
                  <a:schemeClr val="bg1"/>
                </a:solidFill>
              </a:defRPr>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22887631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 Cover — Black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solidFill>
                  <a:schemeClr val="bg1"/>
                </a:solidFill>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solidFill>
                  <a:schemeClr val="bg1"/>
                </a:solidFill>
              </a:defRPr>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3556915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3657600" anchor="ctr" anchorCtr="0"/>
          <a:lstStyle>
            <a:lvl1pPr marL="0" indent="0" algn="ctr">
              <a:lnSpc>
                <a:spcPct val="100000"/>
              </a:lnSpc>
              <a:spcBef>
                <a:spcPts val="0"/>
              </a:spcBef>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7" name="Picture 3" descr="Publicis Sapient Logo">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w/ aperture">
    <p:bg>
      <p:bgPr>
        <a:solidFill>
          <a:schemeClr val="bg1"/>
        </a:solidFill>
        <a:effectLst/>
      </p:bgPr>
    </p:bg>
    <p:spTree>
      <p:nvGrpSpPr>
        <p:cNvPr id="1" name=""/>
        <p:cNvGrpSpPr/>
        <p:nvPr/>
      </p:nvGrpSpPr>
      <p:grpSpPr>
        <a:xfrm>
          <a:off x="0" y="0"/>
          <a:ext cx="0" cy="0"/>
          <a:chOff x="0" y="0"/>
          <a:chExt cx="0" cy="0"/>
        </a:xfrm>
      </p:grpSpPr>
      <p:sp>
        <p:nvSpPr>
          <p:cNvPr id="7"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2895600" y="685800"/>
            <a:ext cx="6400800"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2895600" y="2265052"/>
            <a:ext cx="6400800" cy="200055"/>
          </a:xfrm>
        </p:spPr>
        <p:txBody>
          <a:bodyPr anchor="ctr" anchorCtr="0">
            <a:spAutoFit/>
          </a:bodyPr>
          <a:lstStyle>
            <a:lvl1pPr marL="0" indent="0" algn="ctr">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8" name="Aperture">
            <a:extLst>
              <a:ext uri="{FF2B5EF4-FFF2-40B4-BE49-F238E27FC236}">
                <a16:creationId xmlns:a16="http://schemas.microsoft.com/office/drawing/2014/main" id="{D3F5D70B-432F-E947-8A8C-D2EF8B5013A3}"/>
              </a:ext>
              <a:ext uri="{C183D7F6-B498-43B3-948B-1728B52AA6E4}">
                <adec:decorative xmlns:adec="http://schemas.microsoft.com/office/drawing/2017/decorative" val="1"/>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pic>
        <p:nvPicPr>
          <p:cNvPr id="9" name="Picture 3" descr="Publicis Sapient Logo">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10817352" cy="4352544"/>
          </a:xfrm>
        </p:spPr>
        <p:txBody>
          <a:bodyPr anchor="ctr" anchorCtr="0"/>
          <a:lstStyle>
            <a:lvl1pPr>
              <a:buAutoNum type="arabicPeriod"/>
              <a:defRPr/>
            </a:lvl1pPr>
            <a:lvl3pPr>
              <a:buAutoNum type="arabicPeriod"/>
              <a:defRPr/>
            </a:lvl3pPr>
            <a:lvl4pPr>
              <a:buAutoNum type="arabicPeriod"/>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a:extLst>
              <a:ext uri="{FF2B5EF4-FFF2-40B4-BE49-F238E27FC236}">
                <a16:creationId xmlns:a16="http://schemas.microsoft.com/office/drawing/2014/main" id="{AF600E54-EBEC-644C-8B2B-2FB29174B9F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latin typeface="FuturaNext-Medium" panose="020B0602020204020303" pitchFamily="34" charset="77"/>
              </a:rPr>
              <a:pPr algn="r"/>
              <a:t>‹#›</a:t>
            </a:fld>
            <a:endParaRPr lang="en-US" sz="600" b="0" i="0" dirty="0">
              <a:latin typeface="FuturaNext-Medium" panose="020B0602020204020303" pitchFamily="34" charset="77"/>
            </a:endParaRPr>
          </a:p>
        </p:txBody>
      </p:sp>
    </p:spTree>
    <p:extLst>
      <p:ext uri="{BB962C8B-B14F-4D97-AF65-F5344CB8AC3E}">
        <p14:creationId xmlns:p14="http://schemas.microsoft.com/office/powerpoint/2010/main" val="780615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10817352" cy="4352544"/>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a:extLst>
              <a:ext uri="{FF2B5EF4-FFF2-40B4-BE49-F238E27FC236}">
                <a16:creationId xmlns:a16="http://schemas.microsoft.com/office/drawing/2014/main" id="{1E3F254D-1233-9C4B-A978-627C34A8FDF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209603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4690872" cy="4352544"/>
          </a:xfrm>
        </p:spPr>
        <p:txBody>
          <a:bodyPr anchor="ctr" anchorCtr="0"/>
          <a:lstStyle>
            <a:lvl1pPr>
              <a:buAutoNum type="arabicPeriod"/>
              <a:defRPr/>
            </a:lvl1pPr>
            <a:lvl3pPr>
              <a:buAutoNum type="arabicPeriod"/>
              <a:defRPr/>
            </a:lvl3pPr>
            <a:lvl4pPr>
              <a:buAutoNum type="arabicPeriod"/>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7400"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dirty="0"/>
              <a:t>Drag and drop image or select icon to add</a:t>
            </a:r>
          </a:p>
        </p:txBody>
      </p:sp>
      <p:sp>
        <p:nvSpPr>
          <p:cNvPr id="7" name="Slide Number">
            <a:extLst>
              <a:ext uri="{FF2B5EF4-FFF2-40B4-BE49-F238E27FC236}">
                <a16:creationId xmlns:a16="http://schemas.microsoft.com/office/drawing/2014/main" id="{EE0DB684-19BD-C745-BF21-9EA3998D095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843810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7.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1000"/>
        </a:spcBef>
        <a:buFontTx/>
        <a:buNone/>
        <a:defRPr sz="18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8" r:id="rId4"/>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1000"/>
        </a:spcBef>
        <a:buFontTx/>
        <a:buNone/>
        <a:defRPr sz="18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342900" algn="l" defTabSz="914400" rtl="0" eaLnBrk="1" latinLnBrk="0" hangingPunct="1">
        <a:lnSpc>
          <a:spcPct val="1700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6"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ct val="1300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731" r:id="rId1"/>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j-lt"/>
          <a:ea typeface="+mj-ea"/>
          <a:cs typeface="+mj-cs"/>
        </a:defRPr>
      </a:lvl1pPr>
    </p:titleStyle>
    <p:bodyStyle>
      <a:lvl1pPr marL="0" indent="0" algn="l" defTabSz="914400" rtl="0" eaLnBrk="1" latinLnBrk="0" hangingPunct="1">
        <a:lnSpc>
          <a:spcPct val="130000"/>
        </a:lnSpc>
        <a:spcBef>
          <a:spcPts val="0"/>
        </a:spcBef>
        <a:buFontTx/>
        <a:buNone/>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725" r:id="rId3"/>
    <p:sldLayoutId id="2147483726" r:id="rId4"/>
    <p:sldLayoutId id="2147483722" r:id="rId5"/>
    <p:sldLayoutId id="2147483723" r:id="rId6"/>
    <p:sldLayoutId id="2147483719" r:id="rId7"/>
    <p:sldLayoutId id="2147483720" r:id="rId8"/>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ct val="1300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17" r:id="rId3"/>
    <p:sldLayoutId id="2147483733" r:id="rId4"/>
    <p:sldLayoutId id="2147483702" r:id="rId5"/>
    <p:sldLayoutId id="2147483718" r:id="rId6"/>
    <p:sldLayoutId id="2147483701" r:id="rId7"/>
    <p:sldLayoutId id="2147483708" r:id="rId8"/>
    <p:sldLayoutId id="2147483706" r:id="rId9"/>
    <p:sldLayoutId id="2147483703" r:id="rId10"/>
    <p:sldLayoutId id="2147483728" r:id="rId11"/>
    <p:sldLayoutId id="2147483704" r:id="rId12"/>
    <p:sldLayoutId id="2147483738" r:id="rId13"/>
    <p:sldLayoutId id="2147483739" r:id="rId14"/>
    <p:sldLayoutId id="2147483736" r:id="rId15"/>
    <p:sldLayoutId id="2147483734" r:id="rId16"/>
    <p:sldLayoutId id="2147483709" r:id="rId17"/>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0"/>
        </a:spcBef>
        <a:buFontTx/>
        <a:buNone/>
        <a:defRPr sz="1800" kern="1200">
          <a:solidFill>
            <a:schemeClr val="tx1"/>
          </a:solidFill>
          <a:latin typeface="+mn-lt"/>
          <a:ea typeface="+mn-ea"/>
          <a:cs typeface="+mn-cs"/>
        </a:defRPr>
      </a:lvl1pPr>
      <a:lvl2pPr marL="171450" indent="-16510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2pPr>
      <a:lvl3pPr marL="3429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3pPr>
      <a:lvl4pPr marL="51435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6858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26" orient="horz" pos="3888">
          <p15:clr>
            <a:srgbClr val="F26B43"/>
          </p15:clr>
        </p15:guide>
        <p15:guide id="27" pos="7248" userDrawn="1">
          <p15:clr>
            <a:srgbClr val="F26B43"/>
          </p15:clr>
        </p15:guide>
        <p15:guide id="28" orient="horz" pos="2160" userDrawn="1">
          <p15:clr>
            <a:srgbClr val="F26B43"/>
          </p15:clr>
        </p15:guide>
        <p15:guide id="29" pos="38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35"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4.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8.png"/><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DE0-6FFA-A952-BA62-155B98083A79}"/>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52192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F020E7-AD98-E54C-9556-DDAE8EC18B36}"/>
              </a:ext>
            </a:extLst>
          </p:cNvPr>
          <p:cNvSpPr>
            <a:spLocks noGrp="1"/>
          </p:cNvSpPr>
          <p:nvPr>
            <p:ph type="body" sz="quarter" idx="12"/>
          </p:nvPr>
        </p:nvSpPr>
        <p:spPr>
          <a:xfrm>
            <a:off x="2469930" y="4358128"/>
            <a:ext cx="10817352" cy="343748"/>
          </a:xfrm>
        </p:spPr>
        <p:txBody>
          <a:bodyPr/>
          <a:lstStyle/>
          <a:p>
            <a:r>
              <a:rPr lang="en-US" dirty="0"/>
              <a:t>Home Page</a:t>
            </a:r>
          </a:p>
        </p:txBody>
      </p:sp>
      <p:sp>
        <p:nvSpPr>
          <p:cNvPr id="10" name="Text Placeholder 2">
            <a:extLst>
              <a:ext uri="{FF2B5EF4-FFF2-40B4-BE49-F238E27FC236}">
                <a16:creationId xmlns:a16="http://schemas.microsoft.com/office/drawing/2014/main" id="{6A228552-779E-4F52-0D33-E26AAB8C05E5}"/>
              </a:ext>
            </a:extLst>
          </p:cNvPr>
          <p:cNvSpPr txBox="1">
            <a:spLocks/>
          </p:cNvSpPr>
          <p:nvPr/>
        </p:nvSpPr>
        <p:spPr>
          <a:xfrm>
            <a:off x="8531913" y="4422022"/>
            <a:ext cx="10817352" cy="343748"/>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1900" b="1" i="0" kern="1200">
                <a:solidFill>
                  <a:schemeClr val="accent1"/>
                </a:solidFill>
                <a:latin typeface="Futura Next DemiBold" panose="020B0602020204020303" pitchFamily="34" charset="77"/>
                <a:ea typeface="+mn-ea"/>
                <a:cs typeface="+mn-cs"/>
              </a:defRPr>
            </a:lvl1pPr>
            <a:lvl2pPr marL="171450" indent="-16510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2pPr>
            <a:lvl3pPr marL="3429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3pPr>
            <a:lvl4pPr marL="51435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6858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Feedback Page</a:t>
            </a:r>
          </a:p>
        </p:txBody>
      </p:sp>
      <p:pic>
        <p:nvPicPr>
          <p:cNvPr id="14" name="Picture 13" descr="A screenshot of a computer&#10;&#10;Description automatically generated">
            <a:extLst>
              <a:ext uri="{FF2B5EF4-FFF2-40B4-BE49-F238E27FC236}">
                <a16:creationId xmlns:a16="http://schemas.microsoft.com/office/drawing/2014/main" id="{95CF33D7-1D82-9B90-F2A0-43D57579280F}"/>
              </a:ext>
            </a:extLst>
          </p:cNvPr>
          <p:cNvPicPr>
            <a:picLocks noChangeAspect="1"/>
          </p:cNvPicPr>
          <p:nvPr/>
        </p:nvPicPr>
        <p:blipFill>
          <a:blip r:embed="rId3"/>
          <a:stretch>
            <a:fillRect/>
          </a:stretch>
        </p:blipFill>
        <p:spPr>
          <a:xfrm>
            <a:off x="569894" y="1578540"/>
            <a:ext cx="5526106" cy="2683335"/>
          </a:xfrm>
          <a:prstGeom prst="rect">
            <a:avLst/>
          </a:prstGeom>
        </p:spPr>
      </p:pic>
      <p:pic>
        <p:nvPicPr>
          <p:cNvPr id="16" name="Picture 15" descr="A hand writing on a piece of paper&#10;&#10;Description automatically generated">
            <a:extLst>
              <a:ext uri="{FF2B5EF4-FFF2-40B4-BE49-F238E27FC236}">
                <a16:creationId xmlns:a16="http://schemas.microsoft.com/office/drawing/2014/main" id="{ED383390-FA4D-9EFE-A8D9-DE67E6399C70}"/>
              </a:ext>
            </a:extLst>
          </p:cNvPr>
          <p:cNvPicPr>
            <a:picLocks noChangeAspect="1"/>
          </p:cNvPicPr>
          <p:nvPr/>
        </p:nvPicPr>
        <p:blipFill>
          <a:blip r:embed="rId4"/>
          <a:stretch>
            <a:fillRect/>
          </a:stretch>
        </p:blipFill>
        <p:spPr>
          <a:xfrm>
            <a:off x="6319203" y="1750401"/>
            <a:ext cx="5615576" cy="2683335"/>
          </a:xfrm>
          <a:prstGeom prst="rect">
            <a:avLst/>
          </a:prstGeom>
        </p:spPr>
      </p:pic>
      <p:sp>
        <p:nvSpPr>
          <p:cNvPr id="18" name="TextBox 17">
            <a:extLst>
              <a:ext uri="{FF2B5EF4-FFF2-40B4-BE49-F238E27FC236}">
                <a16:creationId xmlns:a16="http://schemas.microsoft.com/office/drawing/2014/main" id="{2EDA62F0-094E-8B99-572F-FF078503441D}"/>
              </a:ext>
            </a:extLst>
          </p:cNvPr>
          <p:cNvSpPr txBox="1"/>
          <p:nvPr/>
        </p:nvSpPr>
        <p:spPr>
          <a:xfrm>
            <a:off x="687324" y="780106"/>
            <a:ext cx="8874492" cy="477054"/>
          </a:xfrm>
          <a:prstGeom prst="rect">
            <a:avLst/>
          </a:prstGeom>
          <a:noFill/>
        </p:spPr>
        <p:txBody>
          <a:bodyPr wrap="square">
            <a:spAutoFit/>
          </a:bodyPr>
          <a:lstStyle/>
          <a:p>
            <a:r>
              <a:rPr lang="en-US" sz="2500" b="1" dirty="0"/>
              <a:t>UI/UX Design</a:t>
            </a:r>
            <a:r>
              <a:rPr lang="en-US" sz="2500" dirty="0"/>
              <a:t>:</a:t>
            </a:r>
          </a:p>
        </p:txBody>
      </p:sp>
      <p:sp>
        <p:nvSpPr>
          <p:cNvPr id="20" name="TextBox 19">
            <a:extLst>
              <a:ext uri="{FF2B5EF4-FFF2-40B4-BE49-F238E27FC236}">
                <a16:creationId xmlns:a16="http://schemas.microsoft.com/office/drawing/2014/main" id="{E8BF535E-EA25-47F0-82D6-ED8A26BA3088}"/>
              </a:ext>
            </a:extLst>
          </p:cNvPr>
          <p:cNvSpPr txBox="1"/>
          <p:nvPr/>
        </p:nvSpPr>
        <p:spPr>
          <a:xfrm>
            <a:off x="938463" y="4804236"/>
            <a:ext cx="9673388" cy="646331"/>
          </a:xfrm>
          <a:prstGeom prst="rect">
            <a:avLst/>
          </a:prstGeom>
          <a:noFill/>
        </p:spPr>
        <p:txBody>
          <a:bodyPr wrap="square">
            <a:spAutoFit/>
          </a:bodyPr>
          <a:lstStyle/>
          <a:p>
            <a:pPr>
              <a:buFont typeface="Arial" panose="020B0604020202020204" pitchFamily="34" charset="0"/>
              <a:buChar char="•"/>
            </a:pPr>
            <a:r>
              <a:rPr lang="en-US" dirty="0"/>
              <a:t>Designed wireframes and mockups for user interface.</a:t>
            </a:r>
          </a:p>
          <a:p>
            <a:pPr>
              <a:buFont typeface="Arial" panose="020B0604020202020204" pitchFamily="34" charset="0"/>
              <a:buChar char="•"/>
            </a:pPr>
            <a:r>
              <a:rPr lang="en-US" dirty="0"/>
              <a:t>Ensured ease of use and clear navigation paths.</a:t>
            </a:r>
          </a:p>
        </p:txBody>
      </p:sp>
    </p:spTree>
    <p:extLst>
      <p:ext uri="{BB962C8B-B14F-4D97-AF65-F5344CB8AC3E}">
        <p14:creationId xmlns:p14="http://schemas.microsoft.com/office/powerpoint/2010/main" val="209861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45CDB9-914C-A4EB-2147-DD6348D89BF9}"/>
              </a:ext>
            </a:extLst>
          </p:cNvPr>
          <p:cNvSpPr>
            <a:spLocks noGrp="1"/>
          </p:cNvSpPr>
          <p:nvPr>
            <p:ph type="body" sz="quarter" idx="13"/>
          </p:nvPr>
        </p:nvSpPr>
        <p:spPr>
          <a:xfrm>
            <a:off x="7468369" y="3043622"/>
            <a:ext cx="10817352" cy="343748"/>
          </a:xfrm>
        </p:spPr>
        <p:txBody>
          <a:bodyPr/>
          <a:lstStyle/>
          <a:p>
            <a:r>
              <a:rPr lang="en-IN" dirty="0"/>
              <a:t>Result Page</a:t>
            </a:r>
          </a:p>
          <a:p>
            <a:endParaRPr lang="en-IN" dirty="0"/>
          </a:p>
        </p:txBody>
      </p:sp>
      <p:pic>
        <p:nvPicPr>
          <p:cNvPr id="13" name="Content Placeholder 12" descr="A screenshot of a message&#10;&#10;Description automatically generated">
            <a:extLst>
              <a:ext uri="{FF2B5EF4-FFF2-40B4-BE49-F238E27FC236}">
                <a16:creationId xmlns:a16="http://schemas.microsoft.com/office/drawing/2014/main" id="{A04ADF4C-2DDB-C0BF-2627-98AD4F5D07A9}"/>
              </a:ext>
            </a:extLst>
          </p:cNvPr>
          <p:cNvPicPr>
            <a:picLocks noGrp="1" noChangeAspect="1"/>
          </p:cNvPicPr>
          <p:nvPr>
            <p:ph sz="half" idx="1"/>
          </p:nvPr>
        </p:nvPicPr>
        <p:blipFill>
          <a:blip r:embed="rId2"/>
          <a:stretch>
            <a:fillRect/>
          </a:stretch>
        </p:blipFill>
        <p:spPr>
          <a:xfrm>
            <a:off x="571974" y="244698"/>
            <a:ext cx="5184775" cy="2840554"/>
          </a:xfrm>
        </p:spPr>
      </p:pic>
      <p:pic>
        <p:nvPicPr>
          <p:cNvPr id="15" name="Picture 14">
            <a:extLst>
              <a:ext uri="{FF2B5EF4-FFF2-40B4-BE49-F238E27FC236}">
                <a16:creationId xmlns:a16="http://schemas.microsoft.com/office/drawing/2014/main" id="{A233A65C-CABF-C1B6-43FF-1B83D73D96F4}"/>
              </a:ext>
            </a:extLst>
          </p:cNvPr>
          <p:cNvPicPr>
            <a:picLocks noChangeAspect="1"/>
          </p:cNvPicPr>
          <p:nvPr/>
        </p:nvPicPr>
        <p:blipFill>
          <a:blip r:embed="rId3"/>
          <a:stretch>
            <a:fillRect/>
          </a:stretch>
        </p:blipFill>
        <p:spPr>
          <a:xfrm>
            <a:off x="6096000" y="244698"/>
            <a:ext cx="4847047" cy="2840554"/>
          </a:xfrm>
          <a:prstGeom prst="rect">
            <a:avLst/>
          </a:prstGeom>
        </p:spPr>
      </p:pic>
      <p:sp>
        <p:nvSpPr>
          <p:cNvPr id="17" name="Text Placeholder 2">
            <a:extLst>
              <a:ext uri="{FF2B5EF4-FFF2-40B4-BE49-F238E27FC236}">
                <a16:creationId xmlns:a16="http://schemas.microsoft.com/office/drawing/2014/main" id="{9966FEAD-1F71-9811-ED32-6FC4389665D2}"/>
              </a:ext>
            </a:extLst>
          </p:cNvPr>
          <p:cNvSpPr txBox="1">
            <a:spLocks/>
          </p:cNvSpPr>
          <p:nvPr/>
        </p:nvSpPr>
        <p:spPr>
          <a:xfrm>
            <a:off x="2283594" y="2941899"/>
            <a:ext cx="10817352" cy="343748"/>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1900" b="1" i="0" kern="1200">
                <a:solidFill>
                  <a:schemeClr val="accent1"/>
                </a:solidFill>
                <a:latin typeface="Futura Next DemiBold" panose="020B0602020204020303" pitchFamily="34" charset="77"/>
                <a:ea typeface="+mn-ea"/>
                <a:cs typeface="+mn-cs"/>
              </a:defRPr>
            </a:lvl1pPr>
            <a:lvl2pPr marL="171450" indent="-16510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2pPr>
            <a:lvl3pPr marL="3429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3pPr>
            <a:lvl4pPr marL="51435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6858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Thankyou Page</a:t>
            </a:r>
          </a:p>
          <a:p>
            <a:endParaRPr lang="en-IN" dirty="0"/>
          </a:p>
        </p:txBody>
      </p:sp>
      <p:pic>
        <p:nvPicPr>
          <p:cNvPr id="18" name="Picture 17">
            <a:extLst>
              <a:ext uri="{FF2B5EF4-FFF2-40B4-BE49-F238E27FC236}">
                <a16:creationId xmlns:a16="http://schemas.microsoft.com/office/drawing/2014/main" id="{1DA4D979-382E-176B-8F3A-088C3CE4B451}"/>
              </a:ext>
            </a:extLst>
          </p:cNvPr>
          <p:cNvPicPr>
            <a:picLocks noChangeAspect="1"/>
          </p:cNvPicPr>
          <p:nvPr/>
        </p:nvPicPr>
        <p:blipFill>
          <a:blip r:embed="rId4"/>
          <a:stretch>
            <a:fillRect/>
          </a:stretch>
        </p:blipFill>
        <p:spPr>
          <a:xfrm>
            <a:off x="1462645" y="3345550"/>
            <a:ext cx="4294104" cy="243690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47A7FAB8-2079-2BE0-9361-EBDAC4DF001C}"/>
              </a:ext>
            </a:extLst>
          </p:cNvPr>
          <p:cNvPicPr>
            <a:picLocks noChangeAspect="1"/>
          </p:cNvPicPr>
          <p:nvPr/>
        </p:nvPicPr>
        <p:blipFill>
          <a:blip r:embed="rId5"/>
          <a:stretch>
            <a:fillRect/>
          </a:stretch>
        </p:blipFill>
        <p:spPr>
          <a:xfrm>
            <a:off x="6435253" y="3481782"/>
            <a:ext cx="4294105" cy="2007494"/>
          </a:xfrm>
          <a:prstGeom prst="rect">
            <a:avLst/>
          </a:prstGeom>
        </p:spPr>
      </p:pic>
      <p:sp>
        <p:nvSpPr>
          <p:cNvPr id="2" name="Text Placeholder 2">
            <a:extLst>
              <a:ext uri="{FF2B5EF4-FFF2-40B4-BE49-F238E27FC236}">
                <a16:creationId xmlns:a16="http://schemas.microsoft.com/office/drawing/2014/main" id="{7D5FD6B8-AA7F-5DEF-BA8C-14DF844B3A3D}"/>
              </a:ext>
            </a:extLst>
          </p:cNvPr>
          <p:cNvSpPr txBox="1">
            <a:spLocks/>
          </p:cNvSpPr>
          <p:nvPr/>
        </p:nvSpPr>
        <p:spPr>
          <a:xfrm>
            <a:off x="5756749" y="5978588"/>
            <a:ext cx="10817352" cy="343748"/>
          </a:xfrm>
          <a:prstGeom prst="rect">
            <a:avLst/>
          </a:prstGeom>
        </p:spPr>
        <p:txBody>
          <a:bodyPr vert="horz" lIns="0" tIns="0" rIns="0" bIns="0" rtlCol="0">
            <a:noAutofit/>
          </a:bodyPr>
          <a:lstStyle>
            <a:lvl1pPr marL="0" indent="0" algn="l" defTabSz="914400" rtl="0" eaLnBrk="1" latinLnBrk="0" hangingPunct="1">
              <a:lnSpc>
                <a:spcPct val="130000"/>
              </a:lnSpc>
              <a:spcBef>
                <a:spcPts val="0"/>
              </a:spcBef>
              <a:buFontTx/>
              <a:buNone/>
              <a:defRPr sz="1900" b="1" i="0" kern="1200">
                <a:solidFill>
                  <a:schemeClr val="accent1"/>
                </a:solidFill>
                <a:latin typeface="Futura Next DemiBold" panose="020B0602020204020303" pitchFamily="34" charset="77"/>
                <a:ea typeface="+mn-ea"/>
                <a:cs typeface="+mn-cs"/>
              </a:defRPr>
            </a:lvl1pPr>
            <a:lvl2pPr marL="171450" indent="-16510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2pPr>
            <a:lvl3pPr marL="3429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3pPr>
            <a:lvl4pPr marL="51435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6858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Error Pages</a:t>
            </a:r>
          </a:p>
          <a:p>
            <a:endParaRPr lang="en-IN" dirty="0"/>
          </a:p>
        </p:txBody>
      </p:sp>
    </p:spTree>
    <p:extLst>
      <p:ext uri="{BB962C8B-B14F-4D97-AF65-F5344CB8AC3E}">
        <p14:creationId xmlns:p14="http://schemas.microsoft.com/office/powerpoint/2010/main" val="347360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4302-076D-0B96-821E-A98A9396059E}"/>
              </a:ext>
            </a:extLst>
          </p:cNvPr>
          <p:cNvSpPr>
            <a:spLocks noGrp="1"/>
          </p:cNvSpPr>
          <p:nvPr>
            <p:ph type="title"/>
          </p:nvPr>
        </p:nvSpPr>
        <p:spPr>
          <a:xfrm>
            <a:off x="584733" y="362324"/>
            <a:ext cx="10817352" cy="749808"/>
          </a:xfrm>
        </p:spPr>
        <p:txBody>
          <a:bodyPr/>
          <a:lstStyle/>
          <a:p>
            <a:r>
              <a:rPr lang="en-IN" b="1" dirty="0"/>
              <a:t>Database Design and Integration(</a:t>
            </a:r>
            <a:r>
              <a:rPr lang="en-US" sz="2400" b="1" dirty="0"/>
              <a:t>MongoDB)</a:t>
            </a:r>
            <a:endParaRPr lang="en-IN" b="1" dirty="0"/>
          </a:p>
        </p:txBody>
      </p:sp>
      <p:sp>
        <p:nvSpPr>
          <p:cNvPr id="9" name="TextBox 8">
            <a:extLst>
              <a:ext uri="{FF2B5EF4-FFF2-40B4-BE49-F238E27FC236}">
                <a16:creationId xmlns:a16="http://schemas.microsoft.com/office/drawing/2014/main" id="{6D9884DA-4B74-B02D-687E-52014108F56F}"/>
              </a:ext>
            </a:extLst>
          </p:cNvPr>
          <p:cNvSpPr txBox="1"/>
          <p:nvPr/>
        </p:nvSpPr>
        <p:spPr>
          <a:xfrm>
            <a:off x="584733" y="927466"/>
            <a:ext cx="6097604" cy="369332"/>
          </a:xfrm>
          <a:prstGeom prst="rect">
            <a:avLst/>
          </a:prstGeom>
          <a:noFill/>
        </p:spPr>
        <p:txBody>
          <a:bodyPr wrap="square">
            <a:spAutoFit/>
          </a:bodyPr>
          <a:lstStyle/>
          <a:p>
            <a:r>
              <a:rPr lang="en-IN" dirty="0"/>
              <a:t>Schema Design:</a:t>
            </a:r>
          </a:p>
        </p:txBody>
      </p:sp>
      <p:sp>
        <p:nvSpPr>
          <p:cNvPr id="11" name="TextBox 10">
            <a:extLst>
              <a:ext uri="{FF2B5EF4-FFF2-40B4-BE49-F238E27FC236}">
                <a16:creationId xmlns:a16="http://schemas.microsoft.com/office/drawing/2014/main" id="{C80710B2-5C69-93C5-2434-931BC5DCDE34}"/>
              </a:ext>
            </a:extLst>
          </p:cNvPr>
          <p:cNvSpPr txBox="1"/>
          <p:nvPr/>
        </p:nvSpPr>
        <p:spPr>
          <a:xfrm>
            <a:off x="669758" y="1487853"/>
            <a:ext cx="6097604" cy="2693045"/>
          </a:xfrm>
          <a:prstGeom prst="rect">
            <a:avLst/>
          </a:prstGeom>
          <a:noFill/>
        </p:spPr>
        <p:txBody>
          <a:bodyPr wrap="square">
            <a:spAutoFit/>
          </a:bodyPr>
          <a:lstStyle/>
          <a:p>
            <a:r>
              <a:rPr lang="en-IN" sz="1300" dirty="0" err="1"/>
              <a:t>const</a:t>
            </a:r>
            <a:r>
              <a:rPr lang="en-IN" sz="1300" dirty="0"/>
              <a:t> </a:t>
            </a:r>
            <a:r>
              <a:rPr lang="en-IN" sz="1300" dirty="0" err="1"/>
              <a:t>feedbackSchema</a:t>
            </a:r>
            <a:r>
              <a:rPr lang="en-IN" sz="1300" dirty="0"/>
              <a:t> = new </a:t>
            </a:r>
            <a:r>
              <a:rPr lang="en-IN" sz="1300" dirty="0" err="1"/>
              <a:t>mongoose.Schema</a:t>
            </a:r>
            <a:r>
              <a:rPr lang="en-IN" sz="1300" dirty="0"/>
              <a:t>({</a:t>
            </a:r>
          </a:p>
          <a:p>
            <a:r>
              <a:rPr lang="en-IN" sz="1300" dirty="0"/>
              <a:t>    name: String,</a:t>
            </a:r>
          </a:p>
          <a:p>
            <a:r>
              <a:rPr lang="en-IN" sz="1300" dirty="0"/>
              <a:t>    empid: { type: String, unique: true },</a:t>
            </a:r>
          </a:p>
          <a:p>
            <a:r>
              <a:rPr lang="en-IN" sz="1300" dirty="0"/>
              <a:t>    email: String,</a:t>
            </a:r>
          </a:p>
          <a:p>
            <a:r>
              <a:rPr lang="en-IN" sz="1300" dirty="0"/>
              <a:t>    </a:t>
            </a:r>
            <a:r>
              <a:rPr lang="en-IN" sz="1300" dirty="0" err="1"/>
              <a:t>pno</a:t>
            </a:r>
            <a:r>
              <a:rPr lang="en-IN" sz="1300" dirty="0"/>
              <a:t>: String,</a:t>
            </a:r>
          </a:p>
          <a:p>
            <a:r>
              <a:rPr lang="en-IN" sz="1300" dirty="0"/>
              <a:t>    </a:t>
            </a:r>
            <a:r>
              <a:rPr lang="en-IN" sz="1300" dirty="0" err="1"/>
              <a:t>desig</a:t>
            </a:r>
            <a:r>
              <a:rPr lang="en-IN" sz="1300" dirty="0"/>
              <a:t>: String,</a:t>
            </a:r>
          </a:p>
          <a:p>
            <a:r>
              <a:rPr lang="en-IN" sz="1300" dirty="0"/>
              <a:t>    punctuality: Number,</a:t>
            </a:r>
          </a:p>
          <a:p>
            <a:r>
              <a:rPr lang="en-IN" sz="1300" dirty="0"/>
              <a:t>    clarification: Number,</a:t>
            </a:r>
          </a:p>
          <a:p>
            <a:r>
              <a:rPr lang="en-IN" sz="1300" dirty="0"/>
              <a:t>    explanation: Number,</a:t>
            </a:r>
          </a:p>
          <a:p>
            <a:r>
              <a:rPr lang="en-IN" sz="1300" dirty="0"/>
              <a:t>    communication: Number,</a:t>
            </a:r>
          </a:p>
          <a:p>
            <a:r>
              <a:rPr lang="en-IN" sz="1300" dirty="0"/>
              <a:t>    feedback: Number,</a:t>
            </a:r>
          </a:p>
          <a:p>
            <a:r>
              <a:rPr lang="en-IN" sz="1300" dirty="0"/>
              <a:t>    other: String</a:t>
            </a:r>
          </a:p>
          <a:p>
            <a:r>
              <a:rPr lang="en-IN" sz="1300" dirty="0"/>
              <a:t>});</a:t>
            </a:r>
          </a:p>
        </p:txBody>
      </p:sp>
      <p:sp>
        <p:nvSpPr>
          <p:cNvPr id="14" name="TextBox 13">
            <a:extLst>
              <a:ext uri="{FF2B5EF4-FFF2-40B4-BE49-F238E27FC236}">
                <a16:creationId xmlns:a16="http://schemas.microsoft.com/office/drawing/2014/main" id="{F9B3312D-BB2A-F0A7-CCDE-D9EEBE31D9B5}"/>
              </a:ext>
            </a:extLst>
          </p:cNvPr>
          <p:cNvSpPr txBox="1"/>
          <p:nvPr/>
        </p:nvSpPr>
        <p:spPr>
          <a:xfrm>
            <a:off x="669758" y="4487456"/>
            <a:ext cx="9816568"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rPr>
              <a:t>Fields:</a:t>
            </a:r>
            <a:endParaRPr kumimoji="0" lang="en-US" altLang="en-US" sz="15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500" i="0" u="none" strike="noStrike" cap="none" normalizeH="0" baseline="0" dirty="0">
                <a:ln>
                  <a:noFill/>
                </a:ln>
                <a:solidFill>
                  <a:schemeClr val="tx1"/>
                </a:solidFill>
                <a:effectLst/>
              </a:rPr>
              <a:t>Personal Information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500" i="0" u="none" strike="noStrike" cap="none" normalizeH="0" baseline="0" dirty="0">
                <a:ln>
                  <a:noFill/>
                </a:ln>
                <a:solidFill>
                  <a:schemeClr val="tx1"/>
                </a:solidFill>
                <a:effectLst/>
              </a:rPr>
              <a:t>Feedback Ratings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500" i="0" u="none" strike="noStrike" cap="none" normalizeH="0" baseline="0" dirty="0">
                <a:ln>
                  <a:noFill/>
                </a:ln>
                <a:solidFill>
                  <a:schemeClr val="tx1"/>
                </a:solidFill>
                <a:effectLst/>
              </a:rPr>
              <a:t>Additional Comments</a:t>
            </a:r>
          </a:p>
        </p:txBody>
      </p:sp>
      <p:pic>
        <p:nvPicPr>
          <p:cNvPr id="3" name="Picture 2">
            <a:extLst>
              <a:ext uri="{FF2B5EF4-FFF2-40B4-BE49-F238E27FC236}">
                <a16:creationId xmlns:a16="http://schemas.microsoft.com/office/drawing/2014/main" id="{3953DC3D-5414-436B-8CC6-83D87DB97C2D}"/>
              </a:ext>
            </a:extLst>
          </p:cNvPr>
          <p:cNvPicPr>
            <a:picLocks noChangeAspect="1"/>
          </p:cNvPicPr>
          <p:nvPr/>
        </p:nvPicPr>
        <p:blipFill>
          <a:blip r:embed="rId2"/>
          <a:stretch>
            <a:fillRect/>
          </a:stretch>
        </p:blipFill>
        <p:spPr>
          <a:xfrm>
            <a:off x="5257800" y="1590400"/>
            <a:ext cx="6264442" cy="3779747"/>
          </a:xfrm>
          <a:prstGeom prst="rect">
            <a:avLst/>
          </a:prstGeom>
        </p:spPr>
      </p:pic>
    </p:spTree>
    <p:extLst>
      <p:ext uri="{BB962C8B-B14F-4D97-AF65-F5344CB8AC3E}">
        <p14:creationId xmlns:p14="http://schemas.microsoft.com/office/powerpoint/2010/main" val="3372937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F83B-0DEE-794A-8DF8-912E6E01F0E4}"/>
              </a:ext>
            </a:extLst>
          </p:cNvPr>
          <p:cNvSpPr>
            <a:spLocks noGrp="1"/>
          </p:cNvSpPr>
          <p:nvPr>
            <p:ph type="title"/>
          </p:nvPr>
        </p:nvSpPr>
        <p:spPr>
          <a:xfrm>
            <a:off x="1290646" y="3565360"/>
            <a:ext cx="10613572" cy="1143000"/>
          </a:xfrm>
        </p:spPr>
        <p:txBody>
          <a:bodyPr/>
          <a:lstStyle/>
          <a:p>
            <a:r>
              <a:rPr lang="en-US" sz="4500" b="1" dirty="0"/>
              <a:t>Development</a:t>
            </a:r>
            <a:br>
              <a:rPr lang="en-US" sz="7500" dirty="0"/>
            </a:br>
            <a:endParaRPr lang="en-US" sz="7500" dirty="0"/>
          </a:p>
        </p:txBody>
      </p:sp>
    </p:spTree>
    <p:extLst>
      <p:ext uri="{BB962C8B-B14F-4D97-AF65-F5344CB8AC3E}">
        <p14:creationId xmlns:p14="http://schemas.microsoft.com/office/powerpoint/2010/main" val="2396629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3">
            <a:extLst>
              <a:ext uri="{FF2B5EF4-FFF2-40B4-BE49-F238E27FC236}">
                <a16:creationId xmlns:a16="http://schemas.microsoft.com/office/drawing/2014/main" id="{860F0562-50AD-E9A9-5C3F-48A0256879DF}"/>
              </a:ext>
            </a:extLst>
          </p:cNvPr>
          <p:cNvSpPr>
            <a:spLocks noChangeArrowheads="1"/>
          </p:cNvSpPr>
          <p:nvPr/>
        </p:nvSpPr>
        <p:spPr bwMode="auto">
          <a:xfrm>
            <a:off x="1129135" y="2537585"/>
            <a:ext cx="820449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Frontend Development</a:t>
            </a:r>
            <a:r>
              <a:rPr kumimoji="0" lang="en-US" altLang="en-US" sz="1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Implement HTML/CSS for form and results page design.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Develop JavaScript for client-side form validation and chart rendering.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Backend Development</a:t>
            </a:r>
            <a:r>
              <a:rPr kumimoji="0" lang="en-US" altLang="en-US" sz="1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Set up Node.js server with Express for handling requests.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Connect to MongoDB for storing and retrieving feedback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Implement API endpoints for form submission and statistics retrieval.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 name="TextBox 28">
            <a:extLst>
              <a:ext uri="{FF2B5EF4-FFF2-40B4-BE49-F238E27FC236}">
                <a16:creationId xmlns:a16="http://schemas.microsoft.com/office/drawing/2014/main" id="{DF18B705-B1A3-4475-CF09-D2DE787B323C}"/>
              </a:ext>
            </a:extLst>
          </p:cNvPr>
          <p:cNvSpPr txBox="1"/>
          <p:nvPr/>
        </p:nvSpPr>
        <p:spPr>
          <a:xfrm>
            <a:off x="1129135" y="1793194"/>
            <a:ext cx="5515277" cy="477054"/>
          </a:xfrm>
          <a:prstGeom prst="rect">
            <a:avLst/>
          </a:prstGeom>
          <a:noFill/>
        </p:spPr>
        <p:txBody>
          <a:bodyPr wrap="square" rtlCol="0">
            <a:spAutoFit/>
          </a:bodyPr>
          <a:lstStyle/>
          <a:p>
            <a:r>
              <a:rPr lang="en-IN" sz="2500" b="1" dirty="0"/>
              <a:t>IMPLEMENTATION</a:t>
            </a:r>
          </a:p>
        </p:txBody>
      </p:sp>
    </p:spTree>
    <p:extLst>
      <p:ext uri="{BB962C8B-B14F-4D97-AF65-F5344CB8AC3E}">
        <p14:creationId xmlns:p14="http://schemas.microsoft.com/office/powerpoint/2010/main" val="2959082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2816-4F9E-1E2A-6D5F-E1EE8E18DFBD}"/>
              </a:ext>
            </a:extLst>
          </p:cNvPr>
          <p:cNvSpPr>
            <a:spLocks noGrp="1"/>
          </p:cNvSpPr>
          <p:nvPr>
            <p:ph type="title"/>
          </p:nvPr>
        </p:nvSpPr>
        <p:spPr>
          <a:xfrm>
            <a:off x="687324" y="1773634"/>
            <a:ext cx="10817352" cy="749808"/>
          </a:xfrm>
        </p:spPr>
        <p:txBody>
          <a:bodyPr/>
          <a:lstStyle/>
          <a:p>
            <a:r>
              <a:rPr lang="en-IN" sz="2500" b="1" dirty="0"/>
              <a:t>HTML &amp; CSS Files   </a:t>
            </a:r>
          </a:p>
        </p:txBody>
      </p:sp>
      <p:sp>
        <p:nvSpPr>
          <p:cNvPr id="5" name="Rectangle 3">
            <a:extLst>
              <a:ext uri="{FF2B5EF4-FFF2-40B4-BE49-F238E27FC236}">
                <a16:creationId xmlns:a16="http://schemas.microsoft.com/office/drawing/2014/main" id="{DEA89CE5-AF0A-A762-138A-0C8488B28CDA}"/>
              </a:ext>
            </a:extLst>
          </p:cNvPr>
          <p:cNvSpPr>
            <a:spLocks noChangeArrowheads="1"/>
          </p:cNvSpPr>
          <p:nvPr/>
        </p:nvSpPr>
        <p:spPr bwMode="auto">
          <a:xfrm>
            <a:off x="608798" y="2490225"/>
            <a:ext cx="1117252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lang="en-US" altLang="en-US" dirty="0"/>
              <a:t>Index</a:t>
            </a:r>
            <a:r>
              <a:rPr kumimoji="0" lang="en-US" altLang="en-US" b="0" i="0" u="none" strike="noStrike" cap="none" normalizeH="0" baseline="0" dirty="0">
                <a:ln>
                  <a:noFill/>
                </a:ln>
                <a:solidFill>
                  <a:schemeClr val="tx1"/>
                </a:solidFill>
                <a:effectLst/>
              </a:rPr>
              <a:t>.html - Contains the form for collecting user feedback.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feedback2.html - Second part of the feedback form with additional questions.</a:t>
            </a:r>
          </a:p>
          <a:p>
            <a:pPr eaLnBrk="0" fontAlgn="base" hangingPunct="0">
              <a:spcBef>
                <a:spcPct val="0"/>
              </a:spcBef>
              <a:spcAft>
                <a:spcPct val="0"/>
              </a:spcAft>
              <a:buFontTx/>
              <a:buChar char="•"/>
            </a:pPr>
            <a:r>
              <a:rPr lang="en-US" altLang="en-US" dirty="0"/>
              <a:t>Thankyou.html-</a:t>
            </a:r>
            <a:r>
              <a:rPr lang="en-US" dirty="0"/>
              <a:t>This page is displayed to the user after they successfully submit their feedback form, thanking them for their input.</a:t>
            </a:r>
            <a:endParaRPr kumimoji="0" lang="en-US" altLang="en-US" b="0" i="0" u="none" strike="noStrike" cap="none" normalizeH="0" baseline="0" dirty="0">
              <a:ln>
                <a:noFill/>
              </a:ln>
              <a:solidFill>
                <a:schemeClr val="tx1"/>
              </a:solidFill>
              <a:effectLst/>
            </a:endParaRPr>
          </a:p>
          <a:p>
            <a:pPr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Error.html-</a:t>
            </a:r>
            <a:r>
              <a:rPr lang="en-US" dirty="0"/>
              <a:t>This page is shown when there is an error with the feedback submission, such as if the feedback is a duplicate or there was a server issue.</a:t>
            </a:r>
            <a:endParaRPr kumimoji="0" lang="en-US" altLang="en-US" b="0" i="0" u="none" strike="noStrike" cap="none" normalizeH="0" baseline="0" dirty="0">
              <a:ln>
                <a:noFill/>
              </a:ln>
              <a:solidFill>
                <a:schemeClr val="tx1"/>
              </a:solidFill>
              <a:effectLst/>
            </a:endParaRPr>
          </a:p>
          <a:p>
            <a:pPr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rPr>
              <a:t>results.html - Displays feedback results in chart form.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server.js - Server-side logic for handling form submissions and interacting with the database.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Style.css-</a:t>
            </a:r>
            <a:r>
              <a:rPr kumimoji="0" lang="en-US" altLang="en-US"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619552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89FA-D083-A586-B200-8BCABF5A4013}"/>
              </a:ext>
            </a:extLst>
          </p:cNvPr>
          <p:cNvSpPr>
            <a:spLocks noGrp="1"/>
          </p:cNvSpPr>
          <p:nvPr>
            <p:ph type="title"/>
          </p:nvPr>
        </p:nvSpPr>
        <p:spPr>
          <a:xfrm>
            <a:off x="685800" y="685800"/>
            <a:ext cx="10817352" cy="387286"/>
          </a:xfrm>
        </p:spPr>
        <p:txBody>
          <a:bodyPr/>
          <a:lstStyle/>
          <a:p>
            <a:r>
              <a:rPr lang="en-US" sz="2500" b="1" dirty="0"/>
              <a:t>Workflow of Feedback Form System</a:t>
            </a:r>
            <a:endParaRPr lang="en-IN" sz="2500" b="1" dirty="0"/>
          </a:p>
        </p:txBody>
      </p:sp>
      <p:pic>
        <p:nvPicPr>
          <p:cNvPr id="5" name="Content Placeholder 4" descr="A diagram of a diagram&#10;&#10;Description automatically generated">
            <a:extLst>
              <a:ext uri="{FF2B5EF4-FFF2-40B4-BE49-F238E27FC236}">
                <a16:creationId xmlns:a16="http://schemas.microsoft.com/office/drawing/2014/main" id="{0E4C6B1D-BFDB-719D-0CAC-1907224A40C8}"/>
              </a:ext>
            </a:extLst>
          </p:cNvPr>
          <p:cNvPicPr>
            <a:picLocks noGrp="1" noChangeAspect="1"/>
          </p:cNvPicPr>
          <p:nvPr>
            <p:ph sz="half" idx="1"/>
          </p:nvPr>
        </p:nvPicPr>
        <p:blipFill>
          <a:blip r:embed="rId2"/>
          <a:stretch>
            <a:fillRect/>
          </a:stretch>
        </p:blipFill>
        <p:spPr>
          <a:xfrm>
            <a:off x="1564546" y="1413118"/>
            <a:ext cx="7111369" cy="3423714"/>
          </a:xfrm>
        </p:spPr>
      </p:pic>
      <p:sp>
        <p:nvSpPr>
          <p:cNvPr id="4" name="TextBox 3">
            <a:extLst>
              <a:ext uri="{FF2B5EF4-FFF2-40B4-BE49-F238E27FC236}">
                <a16:creationId xmlns:a16="http://schemas.microsoft.com/office/drawing/2014/main" id="{469A56AF-9F9C-DE85-021B-BF95991F1342}"/>
              </a:ext>
            </a:extLst>
          </p:cNvPr>
          <p:cNvSpPr txBox="1"/>
          <p:nvPr/>
        </p:nvSpPr>
        <p:spPr>
          <a:xfrm>
            <a:off x="685799" y="5010835"/>
            <a:ext cx="10482943" cy="923330"/>
          </a:xfrm>
          <a:prstGeom prst="rect">
            <a:avLst/>
          </a:prstGeom>
          <a:noFill/>
        </p:spPr>
        <p:txBody>
          <a:bodyPr wrap="square">
            <a:spAutoFit/>
          </a:bodyPr>
          <a:lstStyle/>
          <a:p>
            <a:r>
              <a:rPr lang="en-US" dirty="0"/>
              <a:t>Users submit feedback through an HTML form, which is then sent to the server and stored in the database.</a:t>
            </a:r>
          </a:p>
          <a:p>
            <a:endParaRPr lang="en-IN" dirty="0"/>
          </a:p>
        </p:txBody>
      </p:sp>
    </p:spTree>
    <p:extLst>
      <p:ext uri="{BB962C8B-B14F-4D97-AF65-F5344CB8AC3E}">
        <p14:creationId xmlns:p14="http://schemas.microsoft.com/office/powerpoint/2010/main" val="2204192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404158-0AA8-E0E2-AD75-9ED7229EA7B4}"/>
              </a:ext>
            </a:extLst>
          </p:cNvPr>
          <p:cNvSpPr txBox="1"/>
          <p:nvPr/>
        </p:nvSpPr>
        <p:spPr>
          <a:xfrm>
            <a:off x="219473" y="341151"/>
            <a:ext cx="10907830" cy="477054"/>
          </a:xfrm>
          <a:prstGeom prst="rect">
            <a:avLst/>
          </a:prstGeom>
          <a:noFill/>
        </p:spPr>
        <p:txBody>
          <a:bodyPr wrap="square">
            <a:spAutoFit/>
          </a:bodyPr>
          <a:lstStyle/>
          <a:p>
            <a:r>
              <a:rPr lang="en-US" sz="2500" b="1" dirty="0"/>
              <a:t>Form Validations</a:t>
            </a:r>
            <a:endParaRPr lang="en-US" sz="2500" dirty="0"/>
          </a:p>
        </p:txBody>
      </p:sp>
      <p:pic>
        <p:nvPicPr>
          <p:cNvPr id="9" name="Picture 8">
            <a:extLst>
              <a:ext uri="{FF2B5EF4-FFF2-40B4-BE49-F238E27FC236}">
                <a16:creationId xmlns:a16="http://schemas.microsoft.com/office/drawing/2014/main" id="{CC19866E-42F6-00A1-EA4D-D57E372100E5}"/>
              </a:ext>
            </a:extLst>
          </p:cNvPr>
          <p:cNvPicPr>
            <a:picLocks noChangeAspect="1"/>
          </p:cNvPicPr>
          <p:nvPr/>
        </p:nvPicPr>
        <p:blipFill>
          <a:blip r:embed="rId2"/>
          <a:stretch>
            <a:fillRect/>
          </a:stretch>
        </p:blipFill>
        <p:spPr>
          <a:xfrm>
            <a:off x="5966983" y="1186853"/>
            <a:ext cx="5448580" cy="2502029"/>
          </a:xfrm>
          <a:prstGeom prst="rect">
            <a:avLst/>
          </a:prstGeom>
        </p:spPr>
      </p:pic>
      <p:pic>
        <p:nvPicPr>
          <p:cNvPr id="11" name="Picture 10">
            <a:extLst>
              <a:ext uri="{FF2B5EF4-FFF2-40B4-BE49-F238E27FC236}">
                <a16:creationId xmlns:a16="http://schemas.microsoft.com/office/drawing/2014/main" id="{0CEC1682-BBE4-97E2-93C4-74BE1C2560E9}"/>
              </a:ext>
            </a:extLst>
          </p:cNvPr>
          <p:cNvPicPr>
            <a:picLocks noChangeAspect="1"/>
          </p:cNvPicPr>
          <p:nvPr/>
        </p:nvPicPr>
        <p:blipFill>
          <a:blip r:embed="rId3"/>
          <a:stretch>
            <a:fillRect/>
          </a:stretch>
        </p:blipFill>
        <p:spPr>
          <a:xfrm>
            <a:off x="325351" y="1186852"/>
            <a:ext cx="5562706" cy="2502029"/>
          </a:xfrm>
          <a:prstGeom prst="rect">
            <a:avLst/>
          </a:prstGeom>
        </p:spPr>
      </p:pic>
      <p:sp>
        <p:nvSpPr>
          <p:cNvPr id="12" name="TextBox 11">
            <a:extLst>
              <a:ext uri="{FF2B5EF4-FFF2-40B4-BE49-F238E27FC236}">
                <a16:creationId xmlns:a16="http://schemas.microsoft.com/office/drawing/2014/main" id="{4A27B9A9-EE3A-18E4-CB41-74E8C161E94A}"/>
              </a:ext>
            </a:extLst>
          </p:cNvPr>
          <p:cNvSpPr txBox="1"/>
          <p:nvPr/>
        </p:nvSpPr>
        <p:spPr>
          <a:xfrm>
            <a:off x="325351" y="827773"/>
            <a:ext cx="3341874" cy="646331"/>
          </a:xfrm>
          <a:prstGeom prst="rect">
            <a:avLst/>
          </a:prstGeom>
          <a:noFill/>
        </p:spPr>
        <p:txBody>
          <a:bodyPr wrap="square" rtlCol="0">
            <a:spAutoFit/>
          </a:bodyPr>
          <a:lstStyle/>
          <a:p>
            <a:r>
              <a:rPr lang="en-IN" dirty="0"/>
              <a:t>Index.html</a:t>
            </a:r>
          </a:p>
          <a:p>
            <a:endParaRPr lang="en-IN" dirty="0"/>
          </a:p>
        </p:txBody>
      </p:sp>
      <p:pic>
        <p:nvPicPr>
          <p:cNvPr id="14" name="Picture 13">
            <a:extLst>
              <a:ext uri="{FF2B5EF4-FFF2-40B4-BE49-F238E27FC236}">
                <a16:creationId xmlns:a16="http://schemas.microsoft.com/office/drawing/2014/main" id="{0D540645-ED8C-9ACC-F14D-560D934F755D}"/>
              </a:ext>
            </a:extLst>
          </p:cNvPr>
          <p:cNvPicPr>
            <a:picLocks noChangeAspect="1"/>
          </p:cNvPicPr>
          <p:nvPr/>
        </p:nvPicPr>
        <p:blipFill>
          <a:blip r:embed="rId4"/>
          <a:stretch>
            <a:fillRect/>
          </a:stretch>
        </p:blipFill>
        <p:spPr>
          <a:xfrm>
            <a:off x="325350" y="4167673"/>
            <a:ext cx="11167213" cy="2277613"/>
          </a:xfrm>
          <a:prstGeom prst="rect">
            <a:avLst/>
          </a:prstGeom>
        </p:spPr>
      </p:pic>
      <p:sp>
        <p:nvSpPr>
          <p:cNvPr id="16" name="TextBox 15">
            <a:extLst>
              <a:ext uri="{FF2B5EF4-FFF2-40B4-BE49-F238E27FC236}">
                <a16:creationId xmlns:a16="http://schemas.microsoft.com/office/drawing/2014/main" id="{D6BD4270-7260-3A54-1B73-D1C404811816}"/>
              </a:ext>
            </a:extLst>
          </p:cNvPr>
          <p:cNvSpPr txBox="1"/>
          <p:nvPr/>
        </p:nvSpPr>
        <p:spPr>
          <a:xfrm>
            <a:off x="421105" y="3743610"/>
            <a:ext cx="6097604" cy="369332"/>
          </a:xfrm>
          <a:prstGeom prst="rect">
            <a:avLst/>
          </a:prstGeom>
          <a:noFill/>
        </p:spPr>
        <p:txBody>
          <a:bodyPr wrap="square">
            <a:spAutoFit/>
          </a:bodyPr>
          <a:lstStyle/>
          <a:p>
            <a:r>
              <a:rPr lang="en-IN" dirty="0"/>
              <a:t>Feedback2.html</a:t>
            </a:r>
          </a:p>
        </p:txBody>
      </p:sp>
    </p:spTree>
    <p:extLst>
      <p:ext uri="{BB962C8B-B14F-4D97-AF65-F5344CB8AC3E}">
        <p14:creationId xmlns:p14="http://schemas.microsoft.com/office/powerpoint/2010/main" val="3291509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9ADB77-EA1A-4B53-B141-FEB639643FC6}"/>
              </a:ext>
            </a:extLst>
          </p:cNvPr>
          <p:cNvSpPr txBox="1"/>
          <p:nvPr/>
        </p:nvSpPr>
        <p:spPr>
          <a:xfrm>
            <a:off x="5101389" y="1436835"/>
            <a:ext cx="8075597" cy="4154984"/>
          </a:xfrm>
          <a:prstGeom prst="rect">
            <a:avLst/>
          </a:prstGeom>
          <a:noFill/>
        </p:spPr>
        <p:txBody>
          <a:bodyPr wrap="square">
            <a:spAutoFit/>
          </a:bodyPr>
          <a:lstStyle/>
          <a:p>
            <a:r>
              <a:rPr lang="en-IN" sz="1100" b="0" dirty="0" err="1">
                <a:effectLst/>
                <a:highlight>
                  <a:srgbClr val="F5F5F5"/>
                </a:highlight>
                <a:latin typeface="Times New Roman" panose="02020603050405020304" pitchFamily="18" charset="0"/>
                <a:cs typeface="Times New Roman" panose="02020603050405020304" pitchFamily="18" charset="0"/>
              </a:rPr>
              <a:t>app.</a:t>
            </a:r>
            <a:r>
              <a:rPr lang="en-IN" sz="1100" b="1" dirty="0" err="1">
                <a:effectLst/>
                <a:highlight>
                  <a:srgbClr val="F5F5F5"/>
                </a:highlight>
                <a:latin typeface="Times New Roman" panose="02020603050405020304" pitchFamily="18" charset="0"/>
                <a:cs typeface="Times New Roman" panose="02020603050405020304" pitchFamily="18" charset="0"/>
              </a:rPr>
              <a:t>post</a:t>
            </a:r>
            <a:r>
              <a:rPr lang="en-IN" sz="1100" b="0" dirty="0">
                <a:effectLst/>
                <a:highlight>
                  <a:srgbClr val="F5F5F5"/>
                </a:highlight>
                <a:latin typeface="Times New Roman" panose="02020603050405020304" pitchFamily="18" charset="0"/>
                <a:cs typeface="Times New Roman" panose="02020603050405020304" pitchFamily="18" charset="0"/>
              </a:rPr>
              <a:t>('/submit-part2', async (</a:t>
            </a:r>
            <a:r>
              <a:rPr lang="en-IN" sz="1100" b="0" dirty="0" err="1">
                <a:effectLst/>
                <a:highlight>
                  <a:srgbClr val="F5F5F5"/>
                </a:highlight>
                <a:latin typeface="Times New Roman" panose="02020603050405020304" pitchFamily="18" charset="0"/>
                <a:cs typeface="Times New Roman" panose="02020603050405020304" pitchFamily="18" charset="0"/>
              </a:rPr>
              <a:t>req</a:t>
            </a:r>
            <a:r>
              <a:rPr lang="en-IN" sz="1100" b="0" dirty="0">
                <a:effectLst/>
                <a:highlight>
                  <a:srgbClr val="F5F5F5"/>
                </a:highlight>
                <a:latin typeface="Times New Roman" panose="02020603050405020304" pitchFamily="18" charset="0"/>
                <a:cs typeface="Times New Roman" panose="02020603050405020304" pitchFamily="18" charset="0"/>
              </a:rPr>
              <a:t>, res) =&gt; {</a:t>
            </a:r>
          </a:p>
          <a:p>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const</a:t>
            </a:r>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formData</a:t>
            </a:r>
            <a:r>
              <a:rPr lang="en-IN" sz="1100" b="0" dirty="0">
                <a:effectLst/>
                <a:highlight>
                  <a:srgbClr val="F5F5F5"/>
                </a:highlight>
                <a:latin typeface="Times New Roman" panose="02020603050405020304" pitchFamily="18" charset="0"/>
                <a:cs typeface="Times New Roman" panose="02020603050405020304" pitchFamily="18" charset="0"/>
              </a:rPr>
              <a:t> = </a:t>
            </a:r>
            <a:r>
              <a:rPr lang="en-IN" sz="1100" b="0" dirty="0" err="1">
                <a:effectLst/>
                <a:highlight>
                  <a:srgbClr val="F5F5F5"/>
                </a:highlight>
                <a:latin typeface="Times New Roman" panose="02020603050405020304" pitchFamily="18" charset="0"/>
                <a:cs typeface="Times New Roman" panose="02020603050405020304" pitchFamily="18" charset="0"/>
              </a:rPr>
              <a:t>req.session.formData</a:t>
            </a:r>
            <a:r>
              <a:rPr lang="en-IN" sz="1100" b="0" dirty="0">
                <a:effectLst/>
                <a:highlight>
                  <a:srgbClr val="F5F5F5"/>
                </a:highlight>
                <a:latin typeface="Times New Roman" panose="02020603050405020304" pitchFamily="18" charset="0"/>
                <a:cs typeface="Times New Roman" panose="02020603050405020304" pitchFamily="18" charset="0"/>
              </a:rPr>
              <a:t> || {};</a:t>
            </a:r>
          </a:p>
          <a:p>
            <a:r>
              <a:rPr lang="en-IN" sz="1100" b="0" dirty="0">
                <a:effectLst/>
                <a:highlight>
                  <a:srgbClr val="F5F5F5"/>
                </a:highlight>
                <a:latin typeface="Times New Roman" panose="02020603050405020304" pitchFamily="18" charset="0"/>
                <a:cs typeface="Times New Roman" panose="02020603050405020304" pitchFamily="18" charset="0"/>
              </a:rPr>
              <a:t>    console.</a:t>
            </a:r>
            <a:r>
              <a:rPr lang="en-IN" sz="1100" b="1" dirty="0">
                <a:effectLst/>
                <a:highlight>
                  <a:srgbClr val="F5F5F5"/>
                </a:highlight>
                <a:latin typeface="Times New Roman" panose="02020603050405020304" pitchFamily="18" charset="0"/>
                <a:cs typeface="Times New Roman" panose="02020603050405020304" pitchFamily="18" charset="0"/>
              </a:rPr>
              <a:t>log</a:t>
            </a:r>
            <a:r>
              <a:rPr lang="en-IN" sz="1100" b="0" dirty="0">
                <a:effectLst/>
                <a:highlight>
                  <a:srgbClr val="F5F5F5"/>
                </a:highlight>
                <a:latin typeface="Times New Roman" panose="02020603050405020304" pitchFamily="18" charset="0"/>
                <a:cs typeface="Times New Roman" panose="02020603050405020304" pitchFamily="18" charset="0"/>
              </a:rPr>
              <a:t>('Form Data:', </a:t>
            </a:r>
            <a:r>
              <a:rPr lang="en-IN" sz="1100" b="0" dirty="0" err="1">
                <a:effectLst/>
                <a:highlight>
                  <a:srgbClr val="F5F5F5"/>
                </a:highlight>
                <a:latin typeface="Times New Roman" panose="02020603050405020304" pitchFamily="18" charset="0"/>
                <a:cs typeface="Times New Roman" panose="02020603050405020304" pitchFamily="18" charset="0"/>
              </a:rPr>
              <a:t>req.body</a:t>
            </a:r>
            <a:r>
              <a:rPr lang="en-IN" sz="1100" b="0" dirty="0">
                <a:effectLst/>
                <a:highlight>
                  <a:srgbClr val="F5F5F5"/>
                </a:highlight>
                <a:latin typeface="Times New Roman" panose="02020603050405020304" pitchFamily="18" charset="0"/>
                <a:cs typeface="Times New Roman" panose="02020603050405020304" pitchFamily="18" charset="0"/>
              </a:rPr>
              <a:t>);</a:t>
            </a:r>
          </a:p>
          <a:p>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const</a:t>
            </a:r>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feedbackData</a:t>
            </a:r>
            <a:r>
              <a:rPr lang="en-IN" sz="1100" b="0" dirty="0">
                <a:effectLst/>
                <a:highlight>
                  <a:srgbClr val="F5F5F5"/>
                </a:highlight>
                <a:latin typeface="Times New Roman" panose="02020603050405020304" pitchFamily="18" charset="0"/>
                <a:cs typeface="Times New Roman" panose="02020603050405020304" pitchFamily="18" charset="0"/>
              </a:rPr>
              <a:t> = new </a:t>
            </a:r>
            <a:r>
              <a:rPr lang="en-IN" sz="1100" b="1" dirty="0">
                <a:effectLst/>
                <a:highlight>
                  <a:srgbClr val="F5F5F5"/>
                </a:highlight>
                <a:latin typeface="Times New Roman" panose="02020603050405020304" pitchFamily="18" charset="0"/>
                <a:cs typeface="Times New Roman" panose="02020603050405020304" pitchFamily="18" charset="0"/>
              </a:rPr>
              <a:t>Feedback</a:t>
            </a:r>
            <a:r>
              <a:rPr lang="en-IN" sz="1100" b="0" dirty="0">
                <a:effectLst/>
                <a:highlight>
                  <a:srgbClr val="F5F5F5"/>
                </a:highlight>
                <a:latin typeface="Times New Roman" panose="02020603050405020304" pitchFamily="18" charset="0"/>
                <a:cs typeface="Times New Roman" panose="02020603050405020304" pitchFamily="18" charset="0"/>
              </a:rPr>
              <a:t>({</a:t>
            </a:r>
          </a:p>
          <a:p>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formData</a:t>
            </a:r>
            <a:r>
              <a:rPr lang="en-IN" sz="1100" b="0" dirty="0">
                <a:effectLst/>
                <a:highlight>
                  <a:srgbClr val="F5F5F5"/>
                </a:highlight>
                <a:latin typeface="Times New Roman" panose="02020603050405020304" pitchFamily="18" charset="0"/>
                <a:cs typeface="Times New Roman" panose="02020603050405020304" pitchFamily="18" charset="0"/>
              </a:rPr>
              <a:t>,</a:t>
            </a:r>
          </a:p>
          <a:p>
            <a:r>
              <a:rPr lang="en-IN" sz="1100" b="0" dirty="0">
                <a:effectLst/>
                <a:highlight>
                  <a:srgbClr val="F5F5F5"/>
                </a:highlight>
                <a:latin typeface="Times New Roman" panose="02020603050405020304" pitchFamily="18" charset="0"/>
                <a:cs typeface="Times New Roman" panose="02020603050405020304" pitchFamily="18" charset="0"/>
              </a:rPr>
              <a:t>        punctuality: </a:t>
            </a:r>
            <a:r>
              <a:rPr lang="en-IN" sz="1100" b="1" dirty="0" err="1">
                <a:effectLst/>
                <a:highlight>
                  <a:srgbClr val="F5F5F5"/>
                </a:highlight>
                <a:latin typeface="Times New Roman" panose="02020603050405020304" pitchFamily="18" charset="0"/>
                <a:cs typeface="Times New Roman" panose="02020603050405020304" pitchFamily="18" charset="0"/>
              </a:rPr>
              <a:t>parseInt</a:t>
            </a:r>
            <a:r>
              <a:rPr lang="en-IN" sz="1100" b="0" dirty="0">
                <a:effectLst/>
                <a:highlight>
                  <a:srgbClr val="F5F5F5"/>
                </a:highlight>
                <a:latin typeface="Times New Roman" panose="02020603050405020304" pitchFamily="18" charset="0"/>
                <a:cs typeface="Times New Roman" panose="02020603050405020304" pitchFamily="18" charset="0"/>
              </a:rPr>
              <a:t>(</a:t>
            </a:r>
            <a:r>
              <a:rPr lang="en-IN" sz="1100" b="0" dirty="0" err="1">
                <a:effectLst/>
                <a:highlight>
                  <a:srgbClr val="F5F5F5"/>
                </a:highlight>
                <a:latin typeface="Times New Roman" panose="02020603050405020304" pitchFamily="18" charset="0"/>
                <a:cs typeface="Times New Roman" panose="02020603050405020304" pitchFamily="18" charset="0"/>
              </a:rPr>
              <a:t>req.body.punctuality</a:t>
            </a:r>
            <a:r>
              <a:rPr lang="en-IN" sz="1100" b="0" dirty="0">
                <a:effectLst/>
                <a:highlight>
                  <a:srgbClr val="F5F5F5"/>
                </a:highlight>
                <a:latin typeface="Times New Roman" panose="02020603050405020304" pitchFamily="18" charset="0"/>
                <a:cs typeface="Times New Roman" panose="02020603050405020304" pitchFamily="18" charset="0"/>
              </a:rPr>
              <a:t>, 10),</a:t>
            </a:r>
          </a:p>
          <a:p>
            <a:r>
              <a:rPr lang="en-IN" sz="1100" b="0" dirty="0">
                <a:effectLst/>
                <a:highlight>
                  <a:srgbClr val="F5F5F5"/>
                </a:highlight>
                <a:latin typeface="Times New Roman" panose="02020603050405020304" pitchFamily="18" charset="0"/>
                <a:cs typeface="Times New Roman" panose="02020603050405020304" pitchFamily="18" charset="0"/>
              </a:rPr>
              <a:t>        clarification: </a:t>
            </a:r>
            <a:r>
              <a:rPr lang="en-IN" sz="1100" b="1" dirty="0" err="1">
                <a:effectLst/>
                <a:highlight>
                  <a:srgbClr val="F5F5F5"/>
                </a:highlight>
                <a:latin typeface="Times New Roman" panose="02020603050405020304" pitchFamily="18" charset="0"/>
                <a:cs typeface="Times New Roman" panose="02020603050405020304" pitchFamily="18" charset="0"/>
              </a:rPr>
              <a:t>parseInt</a:t>
            </a:r>
            <a:r>
              <a:rPr lang="en-IN" sz="1100" b="0" dirty="0">
                <a:effectLst/>
                <a:highlight>
                  <a:srgbClr val="F5F5F5"/>
                </a:highlight>
                <a:latin typeface="Times New Roman" panose="02020603050405020304" pitchFamily="18" charset="0"/>
                <a:cs typeface="Times New Roman" panose="02020603050405020304" pitchFamily="18" charset="0"/>
              </a:rPr>
              <a:t>(</a:t>
            </a:r>
            <a:r>
              <a:rPr lang="en-IN" sz="1100" b="0" dirty="0" err="1">
                <a:effectLst/>
                <a:highlight>
                  <a:srgbClr val="F5F5F5"/>
                </a:highlight>
                <a:latin typeface="Times New Roman" panose="02020603050405020304" pitchFamily="18" charset="0"/>
                <a:cs typeface="Times New Roman" panose="02020603050405020304" pitchFamily="18" charset="0"/>
              </a:rPr>
              <a:t>req.body.clarification</a:t>
            </a:r>
            <a:r>
              <a:rPr lang="en-IN" sz="1100" b="0" dirty="0">
                <a:effectLst/>
                <a:highlight>
                  <a:srgbClr val="F5F5F5"/>
                </a:highlight>
                <a:latin typeface="Times New Roman" panose="02020603050405020304" pitchFamily="18" charset="0"/>
                <a:cs typeface="Times New Roman" panose="02020603050405020304" pitchFamily="18" charset="0"/>
              </a:rPr>
              <a:t>, 10),</a:t>
            </a:r>
          </a:p>
          <a:p>
            <a:r>
              <a:rPr lang="en-IN" sz="1100" b="0" dirty="0">
                <a:effectLst/>
                <a:highlight>
                  <a:srgbClr val="F5F5F5"/>
                </a:highlight>
                <a:latin typeface="Times New Roman" panose="02020603050405020304" pitchFamily="18" charset="0"/>
                <a:cs typeface="Times New Roman" panose="02020603050405020304" pitchFamily="18" charset="0"/>
              </a:rPr>
              <a:t>        explanation: </a:t>
            </a:r>
            <a:r>
              <a:rPr lang="en-IN" sz="1100" b="1" dirty="0" err="1">
                <a:effectLst/>
                <a:highlight>
                  <a:srgbClr val="F5F5F5"/>
                </a:highlight>
                <a:latin typeface="Times New Roman" panose="02020603050405020304" pitchFamily="18" charset="0"/>
                <a:cs typeface="Times New Roman" panose="02020603050405020304" pitchFamily="18" charset="0"/>
              </a:rPr>
              <a:t>parseInt</a:t>
            </a:r>
            <a:r>
              <a:rPr lang="en-IN" sz="1100" b="0" dirty="0">
                <a:effectLst/>
                <a:highlight>
                  <a:srgbClr val="F5F5F5"/>
                </a:highlight>
                <a:latin typeface="Times New Roman" panose="02020603050405020304" pitchFamily="18" charset="0"/>
                <a:cs typeface="Times New Roman" panose="02020603050405020304" pitchFamily="18" charset="0"/>
              </a:rPr>
              <a:t>(</a:t>
            </a:r>
            <a:r>
              <a:rPr lang="en-IN" sz="1100" b="0" dirty="0" err="1">
                <a:effectLst/>
                <a:highlight>
                  <a:srgbClr val="F5F5F5"/>
                </a:highlight>
                <a:latin typeface="Times New Roman" panose="02020603050405020304" pitchFamily="18" charset="0"/>
                <a:cs typeface="Times New Roman" panose="02020603050405020304" pitchFamily="18" charset="0"/>
              </a:rPr>
              <a:t>req.body.explanation</a:t>
            </a:r>
            <a:r>
              <a:rPr lang="en-IN" sz="1100" b="0" dirty="0">
                <a:effectLst/>
                <a:highlight>
                  <a:srgbClr val="F5F5F5"/>
                </a:highlight>
                <a:latin typeface="Times New Roman" panose="02020603050405020304" pitchFamily="18" charset="0"/>
                <a:cs typeface="Times New Roman" panose="02020603050405020304" pitchFamily="18" charset="0"/>
              </a:rPr>
              <a:t>, 10),</a:t>
            </a:r>
          </a:p>
          <a:p>
            <a:r>
              <a:rPr lang="en-IN" sz="1100" b="0" dirty="0">
                <a:effectLst/>
                <a:highlight>
                  <a:srgbClr val="F5F5F5"/>
                </a:highlight>
                <a:latin typeface="Times New Roman" panose="02020603050405020304" pitchFamily="18" charset="0"/>
                <a:cs typeface="Times New Roman" panose="02020603050405020304" pitchFamily="18" charset="0"/>
              </a:rPr>
              <a:t>        communication: </a:t>
            </a:r>
            <a:r>
              <a:rPr lang="en-IN" sz="1100" b="1" dirty="0" err="1">
                <a:effectLst/>
                <a:highlight>
                  <a:srgbClr val="F5F5F5"/>
                </a:highlight>
                <a:latin typeface="Times New Roman" panose="02020603050405020304" pitchFamily="18" charset="0"/>
                <a:cs typeface="Times New Roman" panose="02020603050405020304" pitchFamily="18" charset="0"/>
              </a:rPr>
              <a:t>parseInt</a:t>
            </a:r>
            <a:r>
              <a:rPr lang="en-IN" sz="1100" b="0" dirty="0">
                <a:effectLst/>
                <a:highlight>
                  <a:srgbClr val="F5F5F5"/>
                </a:highlight>
                <a:latin typeface="Times New Roman" panose="02020603050405020304" pitchFamily="18" charset="0"/>
                <a:cs typeface="Times New Roman" panose="02020603050405020304" pitchFamily="18" charset="0"/>
              </a:rPr>
              <a:t>(</a:t>
            </a:r>
            <a:r>
              <a:rPr lang="en-IN" sz="1100" b="0" dirty="0" err="1">
                <a:effectLst/>
                <a:highlight>
                  <a:srgbClr val="F5F5F5"/>
                </a:highlight>
                <a:latin typeface="Times New Roman" panose="02020603050405020304" pitchFamily="18" charset="0"/>
                <a:cs typeface="Times New Roman" panose="02020603050405020304" pitchFamily="18" charset="0"/>
              </a:rPr>
              <a:t>req.body.communication</a:t>
            </a:r>
            <a:r>
              <a:rPr lang="en-IN" sz="1100" b="0" dirty="0">
                <a:effectLst/>
                <a:highlight>
                  <a:srgbClr val="F5F5F5"/>
                </a:highlight>
                <a:latin typeface="Times New Roman" panose="02020603050405020304" pitchFamily="18" charset="0"/>
                <a:cs typeface="Times New Roman" panose="02020603050405020304" pitchFamily="18" charset="0"/>
              </a:rPr>
              <a:t>, 10),</a:t>
            </a:r>
          </a:p>
          <a:p>
            <a:r>
              <a:rPr lang="en-IN" sz="1100" b="0" dirty="0">
                <a:effectLst/>
                <a:highlight>
                  <a:srgbClr val="F5F5F5"/>
                </a:highlight>
                <a:latin typeface="Times New Roman" panose="02020603050405020304" pitchFamily="18" charset="0"/>
                <a:cs typeface="Times New Roman" panose="02020603050405020304" pitchFamily="18" charset="0"/>
              </a:rPr>
              <a:t>        feedback: </a:t>
            </a:r>
            <a:r>
              <a:rPr lang="en-IN" sz="1100" b="1" dirty="0" err="1">
                <a:effectLst/>
                <a:highlight>
                  <a:srgbClr val="F5F5F5"/>
                </a:highlight>
                <a:latin typeface="Times New Roman" panose="02020603050405020304" pitchFamily="18" charset="0"/>
                <a:cs typeface="Times New Roman" panose="02020603050405020304" pitchFamily="18" charset="0"/>
              </a:rPr>
              <a:t>parseInt</a:t>
            </a:r>
            <a:r>
              <a:rPr lang="en-IN" sz="1100" b="0" dirty="0">
                <a:effectLst/>
                <a:highlight>
                  <a:srgbClr val="F5F5F5"/>
                </a:highlight>
                <a:latin typeface="Times New Roman" panose="02020603050405020304" pitchFamily="18" charset="0"/>
                <a:cs typeface="Times New Roman" panose="02020603050405020304" pitchFamily="18" charset="0"/>
              </a:rPr>
              <a:t>(</a:t>
            </a:r>
            <a:r>
              <a:rPr lang="en-IN" sz="1100" b="0" dirty="0" err="1">
                <a:effectLst/>
                <a:highlight>
                  <a:srgbClr val="F5F5F5"/>
                </a:highlight>
                <a:latin typeface="Times New Roman" panose="02020603050405020304" pitchFamily="18" charset="0"/>
                <a:cs typeface="Times New Roman" panose="02020603050405020304" pitchFamily="18" charset="0"/>
              </a:rPr>
              <a:t>req.body.feedback</a:t>
            </a:r>
            <a:r>
              <a:rPr lang="en-IN" sz="1100" b="0" dirty="0">
                <a:effectLst/>
                <a:highlight>
                  <a:srgbClr val="F5F5F5"/>
                </a:highlight>
                <a:latin typeface="Times New Roman" panose="02020603050405020304" pitchFamily="18" charset="0"/>
                <a:cs typeface="Times New Roman" panose="02020603050405020304" pitchFamily="18" charset="0"/>
              </a:rPr>
              <a:t>, 10),</a:t>
            </a:r>
          </a:p>
          <a:p>
            <a:r>
              <a:rPr lang="en-IN" sz="1100" b="0" dirty="0">
                <a:effectLst/>
                <a:highlight>
                  <a:srgbClr val="F5F5F5"/>
                </a:highlight>
                <a:latin typeface="Times New Roman" panose="02020603050405020304" pitchFamily="18" charset="0"/>
                <a:cs typeface="Times New Roman" panose="02020603050405020304" pitchFamily="18" charset="0"/>
              </a:rPr>
              <a:t>        other: </a:t>
            </a:r>
            <a:r>
              <a:rPr lang="en-IN" sz="1100" b="0" dirty="0" err="1">
                <a:effectLst/>
                <a:highlight>
                  <a:srgbClr val="F5F5F5"/>
                </a:highlight>
                <a:latin typeface="Times New Roman" panose="02020603050405020304" pitchFamily="18" charset="0"/>
                <a:cs typeface="Times New Roman" panose="02020603050405020304" pitchFamily="18" charset="0"/>
              </a:rPr>
              <a:t>req.body.other</a:t>
            </a:r>
            <a:r>
              <a:rPr lang="en-IN" sz="1100" b="0" dirty="0">
                <a:effectLst/>
                <a:highlight>
                  <a:srgbClr val="F5F5F5"/>
                </a:highlight>
                <a:latin typeface="Times New Roman" panose="02020603050405020304" pitchFamily="18" charset="0"/>
                <a:cs typeface="Times New Roman" panose="02020603050405020304" pitchFamily="18" charset="0"/>
              </a:rPr>
              <a:t> || '' });</a:t>
            </a:r>
          </a:p>
          <a:p>
            <a:r>
              <a:rPr lang="en-IN" sz="1100" b="0" dirty="0">
                <a:effectLst/>
                <a:highlight>
                  <a:srgbClr val="F5F5F5"/>
                </a:highlight>
                <a:latin typeface="Times New Roman" panose="02020603050405020304" pitchFamily="18" charset="0"/>
                <a:cs typeface="Times New Roman" panose="02020603050405020304" pitchFamily="18" charset="0"/>
              </a:rPr>
              <a:t>    try {</a:t>
            </a:r>
          </a:p>
          <a:p>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const</a:t>
            </a:r>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existingFeedback</a:t>
            </a:r>
            <a:r>
              <a:rPr lang="en-IN" sz="1100" b="0" dirty="0">
                <a:effectLst/>
                <a:highlight>
                  <a:srgbClr val="F5F5F5"/>
                </a:highlight>
                <a:latin typeface="Times New Roman" panose="02020603050405020304" pitchFamily="18" charset="0"/>
                <a:cs typeface="Times New Roman" panose="02020603050405020304" pitchFamily="18" charset="0"/>
              </a:rPr>
              <a:t> = await </a:t>
            </a:r>
            <a:r>
              <a:rPr lang="en-IN" sz="1100" b="1" dirty="0" err="1">
                <a:effectLst/>
                <a:highlight>
                  <a:srgbClr val="F5F5F5"/>
                </a:highlight>
                <a:latin typeface="Times New Roman" panose="02020603050405020304" pitchFamily="18" charset="0"/>
                <a:cs typeface="Times New Roman" panose="02020603050405020304" pitchFamily="18" charset="0"/>
              </a:rPr>
              <a:t>Feedback</a:t>
            </a:r>
            <a:r>
              <a:rPr lang="en-IN" sz="1100" b="0" dirty="0" err="1">
                <a:effectLst/>
                <a:highlight>
                  <a:srgbClr val="F5F5F5"/>
                </a:highlight>
                <a:latin typeface="Times New Roman" panose="02020603050405020304" pitchFamily="18" charset="0"/>
                <a:cs typeface="Times New Roman" panose="02020603050405020304" pitchFamily="18" charset="0"/>
              </a:rPr>
              <a:t>.</a:t>
            </a:r>
            <a:r>
              <a:rPr lang="en-IN" sz="1100" b="1" dirty="0" err="1">
                <a:effectLst/>
                <a:highlight>
                  <a:srgbClr val="F5F5F5"/>
                </a:highlight>
                <a:latin typeface="Times New Roman" panose="02020603050405020304" pitchFamily="18" charset="0"/>
                <a:cs typeface="Times New Roman" panose="02020603050405020304" pitchFamily="18" charset="0"/>
              </a:rPr>
              <a:t>findOne</a:t>
            </a:r>
            <a:r>
              <a:rPr lang="en-IN" sz="1100" b="0" dirty="0">
                <a:effectLst/>
                <a:highlight>
                  <a:srgbClr val="F5F5F5"/>
                </a:highlight>
                <a:latin typeface="Times New Roman" panose="02020603050405020304" pitchFamily="18" charset="0"/>
                <a:cs typeface="Times New Roman" panose="02020603050405020304" pitchFamily="18" charset="0"/>
              </a:rPr>
              <a:t>({ empid: </a:t>
            </a:r>
            <a:r>
              <a:rPr lang="en-IN" sz="1100" b="0" dirty="0" err="1">
                <a:effectLst/>
                <a:highlight>
                  <a:srgbClr val="F5F5F5"/>
                </a:highlight>
                <a:latin typeface="Times New Roman" panose="02020603050405020304" pitchFamily="18" charset="0"/>
                <a:cs typeface="Times New Roman" panose="02020603050405020304" pitchFamily="18" charset="0"/>
              </a:rPr>
              <a:t>formData.empid</a:t>
            </a:r>
            <a:r>
              <a:rPr lang="en-IN" sz="1100" b="0" dirty="0">
                <a:effectLst/>
                <a:highlight>
                  <a:srgbClr val="F5F5F5"/>
                </a:highlight>
                <a:latin typeface="Times New Roman" panose="02020603050405020304" pitchFamily="18" charset="0"/>
                <a:cs typeface="Times New Roman" panose="02020603050405020304" pitchFamily="18" charset="0"/>
              </a:rPr>
              <a:t> });</a:t>
            </a:r>
          </a:p>
          <a:p>
            <a:r>
              <a:rPr lang="en-IN" sz="1100" b="0" dirty="0">
                <a:effectLst/>
                <a:highlight>
                  <a:srgbClr val="F5F5F5"/>
                </a:highlight>
                <a:latin typeface="Times New Roman" panose="02020603050405020304" pitchFamily="18" charset="0"/>
                <a:cs typeface="Times New Roman" panose="02020603050405020304" pitchFamily="18" charset="0"/>
              </a:rPr>
              <a:t>        if (</a:t>
            </a:r>
            <a:r>
              <a:rPr lang="en-IN" sz="1100" b="0" dirty="0" err="1">
                <a:effectLst/>
                <a:highlight>
                  <a:srgbClr val="F5F5F5"/>
                </a:highlight>
                <a:latin typeface="Times New Roman" panose="02020603050405020304" pitchFamily="18" charset="0"/>
                <a:cs typeface="Times New Roman" panose="02020603050405020304" pitchFamily="18" charset="0"/>
              </a:rPr>
              <a:t>existingFeedback</a:t>
            </a:r>
            <a:r>
              <a:rPr lang="en-IN" sz="1100" b="0" dirty="0">
                <a:effectLst/>
                <a:highlight>
                  <a:srgbClr val="F5F5F5"/>
                </a:highlight>
                <a:latin typeface="Times New Roman" panose="02020603050405020304" pitchFamily="18" charset="0"/>
                <a:cs typeface="Times New Roman" panose="02020603050405020304" pitchFamily="18" charset="0"/>
              </a:rPr>
              <a:t>) {</a:t>
            </a:r>
          </a:p>
          <a:p>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req.session.</a:t>
            </a:r>
            <a:r>
              <a:rPr lang="en-IN" sz="1100" b="1" dirty="0" err="1">
                <a:effectLst/>
                <a:highlight>
                  <a:srgbClr val="F5F5F5"/>
                </a:highlight>
                <a:latin typeface="Times New Roman" panose="02020603050405020304" pitchFamily="18" charset="0"/>
                <a:cs typeface="Times New Roman" panose="02020603050405020304" pitchFamily="18" charset="0"/>
              </a:rPr>
              <a:t>destroy</a:t>
            </a:r>
            <a:r>
              <a:rPr lang="en-IN" sz="1100" b="0" dirty="0">
                <a:effectLst/>
                <a:highlight>
                  <a:srgbClr val="F5F5F5"/>
                </a:highlight>
                <a:latin typeface="Times New Roman" panose="02020603050405020304" pitchFamily="18" charset="0"/>
                <a:cs typeface="Times New Roman" panose="02020603050405020304" pitchFamily="18" charset="0"/>
              </a:rPr>
              <a:t>();</a:t>
            </a:r>
          </a:p>
          <a:p>
            <a:r>
              <a:rPr lang="en-IN" sz="1100" b="0" dirty="0">
                <a:effectLst/>
                <a:highlight>
                  <a:srgbClr val="F5F5F5"/>
                </a:highlight>
                <a:latin typeface="Times New Roman" panose="02020603050405020304" pitchFamily="18" charset="0"/>
                <a:cs typeface="Times New Roman" panose="02020603050405020304" pitchFamily="18" charset="0"/>
              </a:rPr>
              <a:t>            return </a:t>
            </a:r>
            <a:r>
              <a:rPr lang="en-IN" sz="1100" b="0" dirty="0" err="1">
                <a:effectLst/>
                <a:highlight>
                  <a:srgbClr val="F5F5F5"/>
                </a:highlight>
                <a:latin typeface="Times New Roman" panose="02020603050405020304" pitchFamily="18" charset="0"/>
                <a:cs typeface="Times New Roman" panose="02020603050405020304" pitchFamily="18" charset="0"/>
              </a:rPr>
              <a:t>res.</a:t>
            </a:r>
            <a:r>
              <a:rPr lang="en-IN" sz="1100" b="1" dirty="0" err="1">
                <a:effectLst/>
                <a:highlight>
                  <a:srgbClr val="F5F5F5"/>
                </a:highlight>
                <a:latin typeface="Times New Roman" panose="02020603050405020304" pitchFamily="18" charset="0"/>
                <a:cs typeface="Times New Roman" panose="02020603050405020304" pitchFamily="18" charset="0"/>
              </a:rPr>
              <a:t>redirect</a:t>
            </a:r>
            <a:r>
              <a:rPr lang="en-IN" sz="1100" b="0" dirty="0">
                <a:effectLst/>
                <a:highlight>
                  <a:srgbClr val="F5F5F5"/>
                </a:highlight>
                <a:latin typeface="Times New Roman" panose="02020603050405020304" pitchFamily="18" charset="0"/>
                <a:cs typeface="Times New Roman" panose="02020603050405020304" pitchFamily="18" charset="0"/>
              </a:rPr>
              <a:t>('/error.html');</a:t>
            </a:r>
          </a:p>
          <a:p>
            <a:r>
              <a:rPr lang="en-IN" sz="1100" b="0" dirty="0">
                <a:effectLst/>
                <a:highlight>
                  <a:srgbClr val="F5F5F5"/>
                </a:highlight>
                <a:latin typeface="Times New Roman" panose="02020603050405020304" pitchFamily="18" charset="0"/>
                <a:cs typeface="Times New Roman" panose="02020603050405020304" pitchFamily="18" charset="0"/>
              </a:rPr>
              <a:t>        }</a:t>
            </a:r>
          </a:p>
          <a:p>
            <a:r>
              <a:rPr lang="en-IN" sz="1100" b="0" dirty="0">
                <a:effectLst/>
                <a:highlight>
                  <a:srgbClr val="F5F5F5"/>
                </a:highlight>
                <a:latin typeface="Times New Roman" panose="02020603050405020304" pitchFamily="18" charset="0"/>
                <a:cs typeface="Times New Roman" panose="02020603050405020304" pitchFamily="18" charset="0"/>
              </a:rPr>
              <a:t>        await </a:t>
            </a:r>
            <a:r>
              <a:rPr lang="en-IN" sz="1100" b="0" dirty="0" err="1">
                <a:effectLst/>
                <a:highlight>
                  <a:srgbClr val="F5F5F5"/>
                </a:highlight>
                <a:latin typeface="Times New Roman" panose="02020603050405020304" pitchFamily="18" charset="0"/>
                <a:cs typeface="Times New Roman" panose="02020603050405020304" pitchFamily="18" charset="0"/>
              </a:rPr>
              <a:t>feedbackData.</a:t>
            </a:r>
            <a:r>
              <a:rPr lang="en-IN" sz="1100" b="1" dirty="0" err="1">
                <a:effectLst/>
                <a:highlight>
                  <a:srgbClr val="F5F5F5"/>
                </a:highlight>
                <a:latin typeface="Times New Roman" panose="02020603050405020304" pitchFamily="18" charset="0"/>
                <a:cs typeface="Times New Roman" panose="02020603050405020304" pitchFamily="18" charset="0"/>
              </a:rPr>
              <a:t>save</a:t>
            </a:r>
            <a:r>
              <a:rPr lang="en-IN" sz="1100" b="0" dirty="0">
                <a:effectLst/>
                <a:highlight>
                  <a:srgbClr val="F5F5F5"/>
                </a:highlight>
                <a:latin typeface="Times New Roman" panose="02020603050405020304" pitchFamily="18" charset="0"/>
                <a:cs typeface="Times New Roman" panose="02020603050405020304" pitchFamily="18" charset="0"/>
              </a:rPr>
              <a:t>();</a:t>
            </a:r>
          </a:p>
          <a:p>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req.session.</a:t>
            </a:r>
            <a:r>
              <a:rPr lang="en-IN" sz="1100" b="1" dirty="0" err="1">
                <a:effectLst/>
                <a:highlight>
                  <a:srgbClr val="F5F5F5"/>
                </a:highlight>
                <a:latin typeface="Times New Roman" panose="02020603050405020304" pitchFamily="18" charset="0"/>
                <a:cs typeface="Times New Roman" panose="02020603050405020304" pitchFamily="18" charset="0"/>
              </a:rPr>
              <a:t>destroy</a:t>
            </a:r>
            <a:r>
              <a:rPr lang="en-IN" sz="1100" b="0" dirty="0">
                <a:effectLst/>
                <a:highlight>
                  <a:srgbClr val="F5F5F5"/>
                </a:highlight>
                <a:latin typeface="Times New Roman" panose="02020603050405020304" pitchFamily="18" charset="0"/>
                <a:cs typeface="Times New Roman" panose="02020603050405020304" pitchFamily="18" charset="0"/>
              </a:rPr>
              <a:t>();</a:t>
            </a:r>
          </a:p>
          <a:p>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res.</a:t>
            </a:r>
            <a:r>
              <a:rPr lang="en-IN" sz="1100" b="1" dirty="0" err="1">
                <a:effectLst/>
                <a:highlight>
                  <a:srgbClr val="F5F5F5"/>
                </a:highlight>
                <a:latin typeface="Times New Roman" panose="02020603050405020304" pitchFamily="18" charset="0"/>
                <a:cs typeface="Times New Roman" panose="02020603050405020304" pitchFamily="18" charset="0"/>
              </a:rPr>
              <a:t>redirect</a:t>
            </a:r>
            <a:r>
              <a:rPr lang="en-IN" sz="1100" b="0" dirty="0">
                <a:effectLst/>
                <a:highlight>
                  <a:srgbClr val="F5F5F5"/>
                </a:highlight>
                <a:latin typeface="Times New Roman" panose="02020603050405020304" pitchFamily="18" charset="0"/>
                <a:cs typeface="Times New Roman" panose="02020603050405020304" pitchFamily="18" charset="0"/>
              </a:rPr>
              <a:t>('/thankyou.html');</a:t>
            </a:r>
          </a:p>
          <a:p>
            <a:r>
              <a:rPr lang="en-IN" sz="1100" b="0" dirty="0">
                <a:effectLst/>
                <a:highlight>
                  <a:srgbClr val="F5F5F5"/>
                </a:highlight>
                <a:latin typeface="Times New Roman" panose="02020603050405020304" pitchFamily="18" charset="0"/>
                <a:cs typeface="Times New Roman" panose="02020603050405020304" pitchFamily="18" charset="0"/>
              </a:rPr>
              <a:t>    } catch (err) {</a:t>
            </a:r>
          </a:p>
          <a:p>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console.</a:t>
            </a:r>
            <a:r>
              <a:rPr lang="en-IN" sz="1100" b="1" dirty="0" err="1">
                <a:effectLst/>
                <a:highlight>
                  <a:srgbClr val="F5F5F5"/>
                </a:highlight>
                <a:latin typeface="Times New Roman" panose="02020603050405020304" pitchFamily="18" charset="0"/>
                <a:cs typeface="Times New Roman" panose="02020603050405020304" pitchFamily="18" charset="0"/>
              </a:rPr>
              <a:t>error</a:t>
            </a:r>
            <a:r>
              <a:rPr lang="en-IN" sz="1100" b="0" dirty="0">
                <a:effectLst/>
                <a:highlight>
                  <a:srgbClr val="F5F5F5"/>
                </a:highlight>
                <a:latin typeface="Times New Roman" panose="02020603050405020304" pitchFamily="18" charset="0"/>
                <a:cs typeface="Times New Roman" panose="02020603050405020304" pitchFamily="18" charset="0"/>
              </a:rPr>
              <a:t>('Error saving feedback:', err);</a:t>
            </a:r>
          </a:p>
          <a:p>
            <a:r>
              <a:rPr lang="en-IN" sz="1100" b="0" dirty="0">
                <a:effectLst/>
                <a:highlight>
                  <a:srgbClr val="F5F5F5"/>
                </a:highlight>
                <a:latin typeface="Times New Roman" panose="02020603050405020304" pitchFamily="18" charset="0"/>
                <a:cs typeface="Times New Roman" panose="02020603050405020304" pitchFamily="18" charset="0"/>
              </a:rPr>
              <a:t>        </a:t>
            </a:r>
            <a:r>
              <a:rPr lang="en-IN" sz="1100" b="0" dirty="0" err="1">
                <a:effectLst/>
                <a:highlight>
                  <a:srgbClr val="F5F5F5"/>
                </a:highlight>
                <a:latin typeface="Times New Roman" panose="02020603050405020304" pitchFamily="18" charset="0"/>
                <a:cs typeface="Times New Roman" panose="02020603050405020304" pitchFamily="18" charset="0"/>
              </a:rPr>
              <a:t>res.</a:t>
            </a:r>
            <a:r>
              <a:rPr lang="en-IN" sz="1100" b="1" dirty="0" err="1">
                <a:effectLst/>
                <a:highlight>
                  <a:srgbClr val="F5F5F5"/>
                </a:highlight>
                <a:latin typeface="Times New Roman" panose="02020603050405020304" pitchFamily="18" charset="0"/>
                <a:cs typeface="Times New Roman" panose="02020603050405020304" pitchFamily="18" charset="0"/>
              </a:rPr>
              <a:t>status</a:t>
            </a:r>
            <a:r>
              <a:rPr lang="en-IN" sz="1100" b="0" dirty="0">
                <a:effectLst/>
                <a:highlight>
                  <a:srgbClr val="F5F5F5"/>
                </a:highlight>
                <a:latin typeface="Times New Roman" panose="02020603050405020304" pitchFamily="18" charset="0"/>
                <a:cs typeface="Times New Roman" panose="02020603050405020304" pitchFamily="18" charset="0"/>
              </a:rPr>
              <a:t>(500).</a:t>
            </a:r>
            <a:r>
              <a:rPr lang="en-IN" sz="1100" b="1" dirty="0" err="1">
                <a:effectLst/>
                <a:highlight>
                  <a:srgbClr val="F5F5F5"/>
                </a:highlight>
                <a:latin typeface="Times New Roman" panose="02020603050405020304" pitchFamily="18" charset="0"/>
                <a:cs typeface="Times New Roman" panose="02020603050405020304" pitchFamily="18" charset="0"/>
              </a:rPr>
              <a:t>json</a:t>
            </a:r>
            <a:r>
              <a:rPr lang="en-IN" sz="1100" b="0" dirty="0">
                <a:effectLst/>
                <a:highlight>
                  <a:srgbClr val="F5F5F5"/>
                </a:highlight>
                <a:latin typeface="Times New Roman" panose="02020603050405020304" pitchFamily="18" charset="0"/>
                <a:cs typeface="Times New Roman" panose="02020603050405020304" pitchFamily="18" charset="0"/>
              </a:rPr>
              <a:t>({ success: false, message: 'Internal Server Error' });}</a:t>
            </a:r>
          </a:p>
          <a:p>
            <a:r>
              <a:rPr lang="en-IN" sz="1100" b="0" dirty="0">
                <a:effectLst/>
                <a:highlight>
                  <a:srgbClr val="F5F5F5"/>
                </a:highlight>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7E1F230A-9D2F-3924-F8B9-7535C6351B77}"/>
              </a:ext>
            </a:extLst>
          </p:cNvPr>
          <p:cNvSpPr txBox="1"/>
          <p:nvPr/>
        </p:nvSpPr>
        <p:spPr>
          <a:xfrm>
            <a:off x="5101389" y="977492"/>
            <a:ext cx="4581625" cy="369332"/>
          </a:xfrm>
          <a:prstGeom prst="rect">
            <a:avLst/>
          </a:prstGeom>
          <a:noFill/>
        </p:spPr>
        <p:txBody>
          <a:bodyPr wrap="square" rtlCol="0">
            <a:spAutoFit/>
          </a:bodyPr>
          <a:lstStyle/>
          <a:p>
            <a:r>
              <a:rPr lang="en-IN" b="1" dirty="0"/>
              <a:t>Submit-part2</a:t>
            </a:r>
          </a:p>
        </p:txBody>
      </p:sp>
      <p:sp>
        <p:nvSpPr>
          <p:cNvPr id="8" name="TextBox 7">
            <a:extLst>
              <a:ext uri="{FF2B5EF4-FFF2-40B4-BE49-F238E27FC236}">
                <a16:creationId xmlns:a16="http://schemas.microsoft.com/office/drawing/2014/main" id="{51455E5E-1EC7-D441-EEE7-1E58D8526A3C}"/>
              </a:ext>
            </a:extLst>
          </p:cNvPr>
          <p:cNvSpPr txBox="1"/>
          <p:nvPr/>
        </p:nvSpPr>
        <p:spPr>
          <a:xfrm>
            <a:off x="423512" y="253284"/>
            <a:ext cx="7199696" cy="477054"/>
          </a:xfrm>
          <a:prstGeom prst="rect">
            <a:avLst/>
          </a:prstGeom>
          <a:noFill/>
        </p:spPr>
        <p:txBody>
          <a:bodyPr wrap="square">
            <a:spAutoFit/>
          </a:bodyPr>
          <a:lstStyle/>
          <a:p>
            <a:r>
              <a:rPr lang="en-IN" sz="2500" b="1" dirty="0"/>
              <a:t>Server-Side Implementation</a:t>
            </a:r>
          </a:p>
        </p:txBody>
      </p:sp>
      <p:sp>
        <p:nvSpPr>
          <p:cNvPr id="10" name="TextBox 9">
            <a:extLst>
              <a:ext uri="{FF2B5EF4-FFF2-40B4-BE49-F238E27FC236}">
                <a16:creationId xmlns:a16="http://schemas.microsoft.com/office/drawing/2014/main" id="{CDE1BD8A-483D-062E-01B5-FF8991AAA63D}"/>
              </a:ext>
            </a:extLst>
          </p:cNvPr>
          <p:cNvSpPr txBox="1"/>
          <p:nvPr/>
        </p:nvSpPr>
        <p:spPr>
          <a:xfrm>
            <a:off x="847023" y="1827118"/>
            <a:ext cx="5021179" cy="1892826"/>
          </a:xfrm>
          <a:prstGeom prst="rect">
            <a:avLst/>
          </a:prstGeom>
          <a:noFill/>
        </p:spPr>
        <p:txBody>
          <a:bodyPr wrap="square">
            <a:spAutoFit/>
          </a:bodyPr>
          <a:lstStyle/>
          <a:p>
            <a:r>
              <a:rPr lang="en-IN" sz="1300" b="0" dirty="0" err="1">
                <a:effectLst/>
                <a:highlight>
                  <a:srgbClr val="F5F5F5"/>
                </a:highlight>
                <a:latin typeface="Times New Roman" panose="02020603050405020304" pitchFamily="18" charset="0"/>
                <a:cs typeface="Times New Roman" panose="02020603050405020304" pitchFamily="18" charset="0"/>
              </a:rPr>
              <a:t>app.</a:t>
            </a:r>
            <a:r>
              <a:rPr lang="en-IN" sz="1300" b="1" dirty="0" err="1">
                <a:effectLst/>
                <a:highlight>
                  <a:srgbClr val="F5F5F5"/>
                </a:highlight>
                <a:latin typeface="Times New Roman" panose="02020603050405020304" pitchFamily="18" charset="0"/>
                <a:cs typeface="Times New Roman" panose="02020603050405020304" pitchFamily="18" charset="0"/>
              </a:rPr>
              <a:t>post</a:t>
            </a:r>
            <a:r>
              <a:rPr lang="en-IN" sz="1300" b="0" dirty="0">
                <a:effectLst/>
                <a:highlight>
                  <a:srgbClr val="F5F5F5"/>
                </a:highlight>
                <a:latin typeface="Times New Roman" panose="02020603050405020304" pitchFamily="18" charset="0"/>
                <a:cs typeface="Times New Roman" panose="02020603050405020304" pitchFamily="18" charset="0"/>
              </a:rPr>
              <a:t>('/submit-part1', (</a:t>
            </a:r>
            <a:r>
              <a:rPr lang="en-IN" sz="1300" b="0" dirty="0" err="1">
                <a:effectLst/>
                <a:highlight>
                  <a:srgbClr val="F5F5F5"/>
                </a:highlight>
                <a:latin typeface="Times New Roman" panose="02020603050405020304" pitchFamily="18" charset="0"/>
                <a:cs typeface="Times New Roman" panose="02020603050405020304" pitchFamily="18" charset="0"/>
              </a:rPr>
              <a:t>req</a:t>
            </a:r>
            <a:r>
              <a:rPr lang="en-IN" sz="1300" b="0" dirty="0">
                <a:effectLst/>
                <a:highlight>
                  <a:srgbClr val="F5F5F5"/>
                </a:highlight>
                <a:latin typeface="Times New Roman" panose="02020603050405020304" pitchFamily="18" charset="0"/>
                <a:cs typeface="Times New Roman" panose="02020603050405020304" pitchFamily="18" charset="0"/>
              </a:rPr>
              <a:t>, res) =&gt; {</a:t>
            </a:r>
          </a:p>
          <a:p>
            <a:r>
              <a:rPr lang="en-IN" sz="1300" b="0" dirty="0">
                <a:effectLst/>
                <a:highlight>
                  <a:srgbClr val="F5F5F5"/>
                </a:highlight>
                <a:latin typeface="Times New Roman" panose="02020603050405020304" pitchFamily="18" charset="0"/>
                <a:cs typeface="Times New Roman" panose="02020603050405020304" pitchFamily="18" charset="0"/>
              </a:rPr>
              <a:t>    </a:t>
            </a:r>
            <a:r>
              <a:rPr lang="en-IN" sz="1300" b="0" dirty="0" err="1">
                <a:effectLst/>
                <a:highlight>
                  <a:srgbClr val="F5F5F5"/>
                </a:highlight>
                <a:latin typeface="Times New Roman" panose="02020603050405020304" pitchFamily="18" charset="0"/>
                <a:cs typeface="Times New Roman" panose="02020603050405020304" pitchFamily="18" charset="0"/>
              </a:rPr>
              <a:t>req.session.formData</a:t>
            </a:r>
            <a:r>
              <a:rPr lang="en-IN" sz="1300" b="0" dirty="0">
                <a:effectLst/>
                <a:highlight>
                  <a:srgbClr val="F5F5F5"/>
                </a:highlight>
                <a:latin typeface="Times New Roman" panose="02020603050405020304" pitchFamily="18" charset="0"/>
                <a:cs typeface="Times New Roman" panose="02020603050405020304" pitchFamily="18" charset="0"/>
              </a:rPr>
              <a:t> = {</a:t>
            </a:r>
          </a:p>
          <a:p>
            <a:r>
              <a:rPr lang="en-IN" sz="1300" b="0" dirty="0">
                <a:effectLst/>
                <a:highlight>
                  <a:srgbClr val="F5F5F5"/>
                </a:highlight>
                <a:latin typeface="Times New Roman" panose="02020603050405020304" pitchFamily="18" charset="0"/>
                <a:cs typeface="Times New Roman" panose="02020603050405020304" pitchFamily="18" charset="0"/>
              </a:rPr>
              <a:t>        name: req.body.name,</a:t>
            </a:r>
          </a:p>
          <a:p>
            <a:r>
              <a:rPr lang="en-IN" sz="1300" b="0" dirty="0">
                <a:effectLst/>
                <a:highlight>
                  <a:srgbClr val="F5F5F5"/>
                </a:highlight>
                <a:latin typeface="Times New Roman" panose="02020603050405020304" pitchFamily="18" charset="0"/>
                <a:cs typeface="Times New Roman" panose="02020603050405020304" pitchFamily="18" charset="0"/>
              </a:rPr>
              <a:t>        empid: </a:t>
            </a:r>
            <a:r>
              <a:rPr lang="en-IN" sz="1300" b="0" dirty="0" err="1">
                <a:effectLst/>
                <a:highlight>
                  <a:srgbClr val="F5F5F5"/>
                </a:highlight>
                <a:latin typeface="Times New Roman" panose="02020603050405020304" pitchFamily="18" charset="0"/>
                <a:cs typeface="Times New Roman" panose="02020603050405020304" pitchFamily="18" charset="0"/>
              </a:rPr>
              <a:t>req.body.empid</a:t>
            </a:r>
            <a:r>
              <a:rPr lang="en-IN" sz="1300" b="0" dirty="0">
                <a:effectLst/>
                <a:highlight>
                  <a:srgbClr val="F5F5F5"/>
                </a:highlight>
                <a:latin typeface="Times New Roman" panose="02020603050405020304" pitchFamily="18" charset="0"/>
                <a:cs typeface="Times New Roman" panose="02020603050405020304" pitchFamily="18" charset="0"/>
              </a:rPr>
              <a:t>,</a:t>
            </a:r>
          </a:p>
          <a:p>
            <a:r>
              <a:rPr lang="en-IN" sz="1300" b="0" dirty="0">
                <a:effectLst/>
                <a:highlight>
                  <a:srgbClr val="F5F5F5"/>
                </a:highlight>
                <a:latin typeface="Times New Roman" panose="02020603050405020304" pitchFamily="18" charset="0"/>
                <a:cs typeface="Times New Roman" panose="02020603050405020304" pitchFamily="18" charset="0"/>
              </a:rPr>
              <a:t>        email: </a:t>
            </a:r>
            <a:r>
              <a:rPr lang="en-IN" sz="1300" b="0" dirty="0" err="1">
                <a:effectLst/>
                <a:highlight>
                  <a:srgbClr val="F5F5F5"/>
                </a:highlight>
                <a:latin typeface="Times New Roman" panose="02020603050405020304" pitchFamily="18" charset="0"/>
                <a:cs typeface="Times New Roman" panose="02020603050405020304" pitchFamily="18" charset="0"/>
              </a:rPr>
              <a:t>req.body.email</a:t>
            </a:r>
            <a:r>
              <a:rPr lang="en-IN" sz="1300" b="0" dirty="0">
                <a:effectLst/>
                <a:highlight>
                  <a:srgbClr val="F5F5F5"/>
                </a:highlight>
                <a:latin typeface="Times New Roman" panose="02020603050405020304" pitchFamily="18" charset="0"/>
                <a:cs typeface="Times New Roman" panose="02020603050405020304" pitchFamily="18" charset="0"/>
              </a:rPr>
              <a:t>,</a:t>
            </a:r>
          </a:p>
          <a:p>
            <a:r>
              <a:rPr lang="en-IN" sz="1300" b="0" dirty="0">
                <a:effectLst/>
                <a:highlight>
                  <a:srgbClr val="F5F5F5"/>
                </a:highlight>
                <a:latin typeface="Times New Roman" panose="02020603050405020304" pitchFamily="18" charset="0"/>
                <a:cs typeface="Times New Roman" panose="02020603050405020304" pitchFamily="18" charset="0"/>
              </a:rPr>
              <a:t>        </a:t>
            </a:r>
            <a:r>
              <a:rPr lang="en-IN" sz="1300" b="0" dirty="0" err="1">
                <a:effectLst/>
                <a:highlight>
                  <a:srgbClr val="F5F5F5"/>
                </a:highlight>
                <a:latin typeface="Times New Roman" panose="02020603050405020304" pitchFamily="18" charset="0"/>
                <a:cs typeface="Times New Roman" panose="02020603050405020304" pitchFamily="18" charset="0"/>
              </a:rPr>
              <a:t>pno</a:t>
            </a:r>
            <a:r>
              <a:rPr lang="en-IN" sz="1300" b="0" dirty="0">
                <a:effectLst/>
                <a:highlight>
                  <a:srgbClr val="F5F5F5"/>
                </a:highlight>
                <a:latin typeface="Times New Roman" panose="02020603050405020304" pitchFamily="18" charset="0"/>
                <a:cs typeface="Times New Roman" panose="02020603050405020304" pitchFamily="18" charset="0"/>
              </a:rPr>
              <a:t>: </a:t>
            </a:r>
            <a:r>
              <a:rPr lang="en-IN" sz="1300" b="0" dirty="0" err="1">
                <a:effectLst/>
                <a:highlight>
                  <a:srgbClr val="F5F5F5"/>
                </a:highlight>
                <a:latin typeface="Times New Roman" panose="02020603050405020304" pitchFamily="18" charset="0"/>
                <a:cs typeface="Times New Roman" panose="02020603050405020304" pitchFamily="18" charset="0"/>
              </a:rPr>
              <a:t>req.body.pno</a:t>
            </a:r>
            <a:r>
              <a:rPr lang="en-IN" sz="1300" b="0" dirty="0">
                <a:effectLst/>
                <a:highlight>
                  <a:srgbClr val="F5F5F5"/>
                </a:highlight>
                <a:latin typeface="Times New Roman" panose="02020603050405020304" pitchFamily="18" charset="0"/>
                <a:cs typeface="Times New Roman" panose="02020603050405020304" pitchFamily="18" charset="0"/>
              </a:rPr>
              <a:t>,</a:t>
            </a:r>
          </a:p>
          <a:p>
            <a:r>
              <a:rPr lang="en-IN" sz="1300" b="0" dirty="0">
                <a:effectLst/>
                <a:highlight>
                  <a:srgbClr val="F5F5F5"/>
                </a:highlight>
                <a:latin typeface="Times New Roman" panose="02020603050405020304" pitchFamily="18" charset="0"/>
                <a:cs typeface="Times New Roman" panose="02020603050405020304" pitchFamily="18" charset="0"/>
              </a:rPr>
              <a:t>        </a:t>
            </a:r>
            <a:r>
              <a:rPr lang="en-IN" sz="1300" b="0" dirty="0" err="1">
                <a:effectLst/>
                <a:highlight>
                  <a:srgbClr val="F5F5F5"/>
                </a:highlight>
                <a:latin typeface="Times New Roman" panose="02020603050405020304" pitchFamily="18" charset="0"/>
                <a:cs typeface="Times New Roman" panose="02020603050405020304" pitchFamily="18" charset="0"/>
              </a:rPr>
              <a:t>desig</a:t>
            </a:r>
            <a:r>
              <a:rPr lang="en-IN" sz="1300" b="0" dirty="0">
                <a:effectLst/>
                <a:highlight>
                  <a:srgbClr val="F5F5F5"/>
                </a:highlight>
                <a:latin typeface="Times New Roman" panose="02020603050405020304" pitchFamily="18" charset="0"/>
                <a:cs typeface="Times New Roman" panose="02020603050405020304" pitchFamily="18" charset="0"/>
              </a:rPr>
              <a:t>: </a:t>
            </a:r>
            <a:r>
              <a:rPr lang="en-IN" sz="1300" b="0" dirty="0" err="1">
                <a:effectLst/>
                <a:highlight>
                  <a:srgbClr val="F5F5F5"/>
                </a:highlight>
                <a:latin typeface="Times New Roman" panose="02020603050405020304" pitchFamily="18" charset="0"/>
                <a:cs typeface="Times New Roman" panose="02020603050405020304" pitchFamily="18" charset="0"/>
              </a:rPr>
              <a:t>req.body.desig</a:t>
            </a:r>
            <a:r>
              <a:rPr lang="en-IN" sz="1300" b="0" dirty="0">
                <a:effectLst/>
                <a:highlight>
                  <a:srgbClr val="F5F5F5"/>
                </a:highlight>
                <a:latin typeface="Times New Roman" panose="02020603050405020304" pitchFamily="18" charset="0"/>
                <a:cs typeface="Times New Roman" panose="02020603050405020304" pitchFamily="18" charset="0"/>
              </a:rPr>
              <a:t>};</a:t>
            </a:r>
          </a:p>
          <a:p>
            <a:r>
              <a:rPr lang="en-IN" sz="1300" b="0" dirty="0">
                <a:effectLst/>
                <a:highlight>
                  <a:srgbClr val="F5F5F5"/>
                </a:highlight>
                <a:latin typeface="Times New Roman" panose="02020603050405020304" pitchFamily="18" charset="0"/>
                <a:cs typeface="Times New Roman" panose="02020603050405020304" pitchFamily="18" charset="0"/>
              </a:rPr>
              <a:t>    </a:t>
            </a:r>
            <a:r>
              <a:rPr lang="en-IN" sz="1300" b="0" dirty="0" err="1">
                <a:effectLst/>
                <a:highlight>
                  <a:srgbClr val="F5F5F5"/>
                </a:highlight>
                <a:latin typeface="Times New Roman" panose="02020603050405020304" pitchFamily="18" charset="0"/>
                <a:cs typeface="Times New Roman" panose="02020603050405020304" pitchFamily="18" charset="0"/>
              </a:rPr>
              <a:t>res.</a:t>
            </a:r>
            <a:r>
              <a:rPr lang="en-IN" sz="1300" b="1" dirty="0" err="1">
                <a:effectLst/>
                <a:highlight>
                  <a:srgbClr val="F5F5F5"/>
                </a:highlight>
                <a:latin typeface="Times New Roman" panose="02020603050405020304" pitchFamily="18" charset="0"/>
                <a:cs typeface="Times New Roman" panose="02020603050405020304" pitchFamily="18" charset="0"/>
              </a:rPr>
              <a:t>redirect</a:t>
            </a:r>
            <a:r>
              <a:rPr lang="en-IN" sz="1300" b="0" dirty="0">
                <a:effectLst/>
                <a:highlight>
                  <a:srgbClr val="F5F5F5"/>
                </a:highlight>
                <a:latin typeface="Times New Roman" panose="02020603050405020304" pitchFamily="18" charset="0"/>
                <a:cs typeface="Times New Roman" panose="02020603050405020304" pitchFamily="18" charset="0"/>
              </a:rPr>
              <a:t>('/feedback2.html');</a:t>
            </a:r>
          </a:p>
          <a:p>
            <a:r>
              <a:rPr lang="en-IN" sz="1300" b="0" dirty="0">
                <a:effectLst/>
                <a:highlight>
                  <a:srgbClr val="F5F5F5"/>
                </a:highlight>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E629B640-5E8D-13B7-5095-24E832BB75AE}"/>
              </a:ext>
            </a:extLst>
          </p:cNvPr>
          <p:cNvSpPr txBox="1"/>
          <p:nvPr/>
        </p:nvSpPr>
        <p:spPr>
          <a:xfrm>
            <a:off x="847024" y="1094062"/>
            <a:ext cx="4581625" cy="369332"/>
          </a:xfrm>
          <a:prstGeom prst="rect">
            <a:avLst/>
          </a:prstGeom>
          <a:noFill/>
        </p:spPr>
        <p:txBody>
          <a:bodyPr wrap="square" rtlCol="0">
            <a:spAutoFit/>
          </a:bodyPr>
          <a:lstStyle/>
          <a:p>
            <a:r>
              <a:rPr lang="en-IN" b="1" dirty="0"/>
              <a:t>Submit-part1</a:t>
            </a:r>
          </a:p>
        </p:txBody>
      </p:sp>
    </p:spTree>
    <p:extLst>
      <p:ext uri="{BB962C8B-B14F-4D97-AF65-F5344CB8AC3E}">
        <p14:creationId xmlns:p14="http://schemas.microsoft.com/office/powerpoint/2010/main" val="856000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B02728-4C4C-B60F-9E46-B33B13F05A65}"/>
              </a:ext>
            </a:extLst>
          </p:cNvPr>
          <p:cNvSpPr txBox="1"/>
          <p:nvPr/>
        </p:nvSpPr>
        <p:spPr>
          <a:xfrm>
            <a:off x="594359" y="974320"/>
            <a:ext cx="8886523" cy="2169825"/>
          </a:xfrm>
          <a:prstGeom prst="rect">
            <a:avLst/>
          </a:prstGeom>
          <a:noFill/>
        </p:spPr>
        <p:txBody>
          <a:bodyPr wrap="square">
            <a:spAutoFit/>
          </a:bodyPr>
          <a:lstStyle/>
          <a:p>
            <a:r>
              <a:rPr lang="en-IN" sz="1500" b="0" dirty="0" err="1">
                <a:effectLst/>
                <a:highlight>
                  <a:srgbClr val="F9F8F9"/>
                </a:highlight>
                <a:latin typeface="Times New Roman" panose="02020603050405020304" pitchFamily="18" charset="0"/>
                <a:cs typeface="Times New Roman" panose="02020603050405020304" pitchFamily="18" charset="0"/>
              </a:rPr>
              <a:t>const</a:t>
            </a:r>
            <a:r>
              <a:rPr lang="en-IN" sz="1500" b="0" dirty="0">
                <a:effectLst/>
                <a:highlight>
                  <a:srgbClr val="F9F8F9"/>
                </a:highlight>
                <a:latin typeface="Times New Roman" panose="02020603050405020304" pitchFamily="18" charset="0"/>
                <a:cs typeface="Times New Roman" panose="02020603050405020304" pitchFamily="18" charset="0"/>
              </a:rPr>
              <a:t> express = require('express');</a:t>
            </a:r>
          </a:p>
          <a:p>
            <a:r>
              <a:rPr lang="en-IN" sz="1500" b="0" dirty="0" err="1">
                <a:effectLst/>
                <a:highlight>
                  <a:srgbClr val="F9F8F9"/>
                </a:highlight>
                <a:latin typeface="Times New Roman" panose="02020603050405020304" pitchFamily="18" charset="0"/>
                <a:cs typeface="Times New Roman" panose="02020603050405020304" pitchFamily="18" charset="0"/>
              </a:rPr>
              <a:t>const</a:t>
            </a:r>
            <a:r>
              <a:rPr lang="en-IN" sz="1500" b="0" dirty="0">
                <a:effectLst/>
                <a:highlight>
                  <a:srgbClr val="F9F8F9"/>
                </a:highlight>
                <a:latin typeface="Times New Roman" panose="02020603050405020304" pitchFamily="18" charset="0"/>
                <a:cs typeface="Times New Roman" panose="02020603050405020304" pitchFamily="18" charset="0"/>
              </a:rPr>
              <a:t> app = express();</a:t>
            </a:r>
          </a:p>
          <a:p>
            <a:r>
              <a:rPr lang="en-IN" sz="1500" b="0" dirty="0" err="1">
                <a:effectLst/>
                <a:highlight>
                  <a:srgbClr val="F9F8F9"/>
                </a:highlight>
                <a:latin typeface="Times New Roman" panose="02020603050405020304" pitchFamily="18" charset="0"/>
                <a:cs typeface="Times New Roman" panose="02020603050405020304" pitchFamily="18" charset="0"/>
              </a:rPr>
              <a:t>const</a:t>
            </a:r>
            <a:r>
              <a:rPr lang="en-IN" sz="1500" b="0" dirty="0">
                <a:effectLst/>
                <a:highlight>
                  <a:srgbClr val="F9F8F9"/>
                </a:highlight>
                <a:latin typeface="Times New Roman" panose="02020603050405020304" pitchFamily="18" charset="0"/>
                <a:cs typeface="Times New Roman" panose="02020603050405020304" pitchFamily="18" charset="0"/>
              </a:rPr>
              <a:t> port = 3000;</a:t>
            </a:r>
          </a:p>
          <a:p>
            <a:endParaRPr lang="en-IN" sz="1500" b="0" dirty="0">
              <a:effectLst/>
              <a:highlight>
                <a:srgbClr val="F9F8F9"/>
              </a:highlight>
              <a:latin typeface="Times New Roman" panose="02020603050405020304" pitchFamily="18" charset="0"/>
              <a:cs typeface="Times New Roman" panose="02020603050405020304" pitchFamily="18" charset="0"/>
            </a:endParaRPr>
          </a:p>
          <a:p>
            <a:r>
              <a:rPr lang="en-IN" sz="1500" b="0" dirty="0" err="1">
                <a:effectLst/>
                <a:highlight>
                  <a:srgbClr val="F9F8F9"/>
                </a:highlight>
                <a:latin typeface="Times New Roman" panose="02020603050405020304" pitchFamily="18" charset="0"/>
                <a:cs typeface="Times New Roman" panose="02020603050405020304" pitchFamily="18" charset="0"/>
              </a:rPr>
              <a:t>app.listen</a:t>
            </a:r>
            <a:r>
              <a:rPr lang="en-IN" sz="1500" b="0" dirty="0">
                <a:effectLst/>
                <a:highlight>
                  <a:srgbClr val="F9F8F9"/>
                </a:highlight>
                <a:latin typeface="Times New Roman" panose="02020603050405020304" pitchFamily="18" charset="0"/>
                <a:cs typeface="Times New Roman" panose="02020603050405020304" pitchFamily="18" charset="0"/>
              </a:rPr>
              <a:t>(port, () =&gt; {</a:t>
            </a:r>
          </a:p>
          <a:p>
            <a:r>
              <a:rPr lang="en-IN" sz="1500" b="0" dirty="0">
                <a:effectLst/>
                <a:highlight>
                  <a:srgbClr val="F9F8F9"/>
                </a:highlight>
                <a:latin typeface="Times New Roman" panose="02020603050405020304" pitchFamily="18" charset="0"/>
                <a:cs typeface="Times New Roman" panose="02020603050405020304" pitchFamily="18" charset="0"/>
              </a:rPr>
              <a:t>    console.log(`Server running on http://localhost:${port}`);</a:t>
            </a:r>
          </a:p>
          <a:p>
            <a:r>
              <a:rPr lang="en-IN" sz="1500" b="0" dirty="0">
                <a:effectLst/>
                <a:highlight>
                  <a:srgbClr val="F9F8F9"/>
                </a:highlight>
                <a:latin typeface="Times New Roman" panose="02020603050405020304" pitchFamily="18" charset="0"/>
                <a:cs typeface="Times New Roman" panose="02020603050405020304" pitchFamily="18" charset="0"/>
              </a:rPr>
              <a:t>});</a:t>
            </a:r>
          </a:p>
          <a:p>
            <a:br>
              <a:rPr lang="en-IN" sz="1500" b="0" dirty="0">
                <a:effectLst/>
                <a:highlight>
                  <a:srgbClr val="F5F5F5"/>
                </a:highlight>
                <a:latin typeface="Times New Roman" panose="02020603050405020304" pitchFamily="18" charset="0"/>
                <a:cs typeface="Times New Roman" panose="02020603050405020304" pitchFamily="18" charset="0"/>
              </a:rPr>
            </a:br>
            <a:endParaRPr lang="en-IN" sz="1500" b="0" dirty="0">
              <a:effectLst/>
              <a:highlight>
                <a:srgbClr val="F5F5F5"/>
              </a:highligh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155B7CF-92FF-9B1A-B28E-426AE337D519}"/>
              </a:ext>
            </a:extLst>
          </p:cNvPr>
          <p:cNvSpPr txBox="1"/>
          <p:nvPr/>
        </p:nvSpPr>
        <p:spPr>
          <a:xfrm>
            <a:off x="594359" y="497266"/>
            <a:ext cx="6097604" cy="446276"/>
          </a:xfrm>
          <a:prstGeom prst="rect">
            <a:avLst/>
          </a:prstGeom>
          <a:noFill/>
        </p:spPr>
        <p:txBody>
          <a:bodyPr wrap="square">
            <a:spAutoFit/>
          </a:bodyPr>
          <a:lstStyle/>
          <a:p>
            <a:r>
              <a:rPr lang="en-IN" sz="2300" b="1" dirty="0"/>
              <a:t>Server Setup</a:t>
            </a:r>
          </a:p>
        </p:txBody>
      </p:sp>
      <p:sp>
        <p:nvSpPr>
          <p:cNvPr id="7" name="TextBox 6">
            <a:extLst>
              <a:ext uri="{FF2B5EF4-FFF2-40B4-BE49-F238E27FC236}">
                <a16:creationId xmlns:a16="http://schemas.microsoft.com/office/drawing/2014/main" id="{93C56A0A-3D55-BF2B-6989-D1FFEB591BF9}"/>
              </a:ext>
            </a:extLst>
          </p:cNvPr>
          <p:cNvSpPr txBox="1"/>
          <p:nvPr/>
        </p:nvSpPr>
        <p:spPr>
          <a:xfrm>
            <a:off x="594359" y="2720419"/>
            <a:ext cx="6097604" cy="446276"/>
          </a:xfrm>
          <a:prstGeom prst="rect">
            <a:avLst/>
          </a:prstGeom>
          <a:noFill/>
        </p:spPr>
        <p:txBody>
          <a:bodyPr wrap="square">
            <a:spAutoFit/>
          </a:bodyPr>
          <a:lstStyle/>
          <a:p>
            <a:r>
              <a:rPr lang="en-IN" sz="2300" b="1" dirty="0"/>
              <a:t>Database Aggregation (server.js)</a:t>
            </a:r>
            <a:r>
              <a:rPr lang="en-IN" sz="2300" dirty="0"/>
              <a:t>:</a:t>
            </a:r>
          </a:p>
        </p:txBody>
      </p:sp>
      <p:sp>
        <p:nvSpPr>
          <p:cNvPr id="9" name="TextBox 8">
            <a:extLst>
              <a:ext uri="{FF2B5EF4-FFF2-40B4-BE49-F238E27FC236}">
                <a16:creationId xmlns:a16="http://schemas.microsoft.com/office/drawing/2014/main" id="{CDD80824-5B6F-8FA8-BE6B-4B81112582AF}"/>
              </a:ext>
            </a:extLst>
          </p:cNvPr>
          <p:cNvSpPr txBox="1"/>
          <p:nvPr/>
        </p:nvSpPr>
        <p:spPr>
          <a:xfrm>
            <a:off x="594359" y="3189244"/>
            <a:ext cx="11032959" cy="3339376"/>
          </a:xfrm>
          <a:prstGeom prst="rect">
            <a:avLst/>
          </a:prstGeom>
          <a:noFill/>
        </p:spPr>
        <p:txBody>
          <a:bodyPr wrap="square">
            <a:spAutoFit/>
          </a:bodyPr>
          <a:lstStyle/>
          <a:p>
            <a:r>
              <a:rPr lang="en-IN" sz="1100" dirty="0" err="1"/>
              <a:t>a</a:t>
            </a:r>
            <a:r>
              <a:rPr lang="en-IN" sz="1100" b="0" dirty="0" err="1">
                <a:effectLst/>
                <a:latin typeface="Consolas" panose="020B0609020204030204" pitchFamily="49" charset="0"/>
              </a:rPr>
              <a:t>pp.</a:t>
            </a:r>
            <a:r>
              <a:rPr lang="en-IN" sz="1100" b="1" dirty="0" err="1">
                <a:effectLst/>
                <a:latin typeface="Consolas" panose="020B0609020204030204" pitchFamily="49" charset="0"/>
              </a:rPr>
              <a:t>get</a:t>
            </a:r>
            <a:r>
              <a:rPr lang="en-IN" sz="1100" b="0" dirty="0">
                <a:effectLst/>
                <a:latin typeface="Consolas" panose="020B0609020204030204" pitchFamily="49" charset="0"/>
              </a:rPr>
              <a:t>('/</a:t>
            </a:r>
            <a:r>
              <a:rPr lang="en-IN" sz="1100" b="0" dirty="0" err="1">
                <a:effectLst/>
                <a:latin typeface="Consolas" panose="020B0609020204030204" pitchFamily="49" charset="0"/>
              </a:rPr>
              <a:t>api</a:t>
            </a:r>
            <a:r>
              <a:rPr lang="en-IN" sz="1100" b="0" dirty="0">
                <a:effectLst/>
                <a:latin typeface="Consolas" panose="020B0609020204030204" pitchFamily="49" charset="0"/>
              </a:rPr>
              <a:t>/feedback-stats', async (</a:t>
            </a:r>
            <a:r>
              <a:rPr lang="en-IN" sz="1100" b="0" dirty="0" err="1">
                <a:effectLst/>
                <a:latin typeface="Consolas" panose="020B0609020204030204" pitchFamily="49" charset="0"/>
              </a:rPr>
              <a:t>req</a:t>
            </a:r>
            <a:r>
              <a:rPr lang="en-IN" sz="1100" b="0" dirty="0">
                <a:effectLst/>
                <a:latin typeface="Consolas" panose="020B0609020204030204" pitchFamily="49" charset="0"/>
              </a:rPr>
              <a:t>, res) =&gt; {</a:t>
            </a:r>
          </a:p>
          <a:p>
            <a:r>
              <a:rPr lang="en-IN" sz="1100" b="0" dirty="0">
                <a:effectLst/>
                <a:latin typeface="Consolas" panose="020B0609020204030204" pitchFamily="49" charset="0"/>
              </a:rPr>
              <a:t>    try {</a:t>
            </a:r>
          </a:p>
          <a:p>
            <a:r>
              <a:rPr lang="en-IN" sz="1100" b="0" dirty="0">
                <a:effectLst/>
                <a:latin typeface="Consolas" panose="020B0609020204030204" pitchFamily="49" charset="0"/>
              </a:rPr>
              <a:t>        </a:t>
            </a:r>
            <a:r>
              <a:rPr lang="en-IN" sz="1100" b="0" dirty="0" err="1">
                <a:effectLst/>
                <a:latin typeface="Consolas" panose="020B0609020204030204" pitchFamily="49" charset="0"/>
              </a:rPr>
              <a:t>const</a:t>
            </a:r>
            <a:r>
              <a:rPr lang="en-IN" sz="1100" b="0" dirty="0">
                <a:effectLst/>
                <a:latin typeface="Consolas" panose="020B0609020204030204" pitchFamily="49" charset="0"/>
              </a:rPr>
              <a:t> </a:t>
            </a:r>
            <a:r>
              <a:rPr lang="en-IN" sz="1100" b="0" dirty="0" err="1">
                <a:effectLst/>
                <a:latin typeface="Consolas" panose="020B0609020204030204" pitchFamily="49" charset="0"/>
              </a:rPr>
              <a:t>feedbackData</a:t>
            </a:r>
            <a:r>
              <a:rPr lang="en-IN" sz="1100" b="0" dirty="0">
                <a:effectLst/>
                <a:latin typeface="Consolas" panose="020B0609020204030204" pitchFamily="49" charset="0"/>
              </a:rPr>
              <a:t> = await </a:t>
            </a:r>
            <a:r>
              <a:rPr lang="en-IN" sz="1100" b="1" dirty="0" err="1">
                <a:effectLst/>
                <a:latin typeface="Consolas" panose="020B0609020204030204" pitchFamily="49" charset="0"/>
              </a:rPr>
              <a:t>Feedback</a:t>
            </a:r>
            <a:r>
              <a:rPr lang="en-IN" sz="1100" b="0" dirty="0" err="1">
                <a:effectLst/>
                <a:latin typeface="Consolas" panose="020B0609020204030204" pitchFamily="49" charset="0"/>
              </a:rPr>
              <a:t>.</a:t>
            </a:r>
            <a:r>
              <a:rPr lang="en-IN" sz="1100" b="1" dirty="0" err="1">
                <a:effectLst/>
                <a:latin typeface="Consolas" panose="020B0609020204030204" pitchFamily="49" charset="0"/>
              </a:rPr>
              <a:t>aggregate</a:t>
            </a:r>
            <a:r>
              <a:rPr lang="en-IN" sz="1100" b="0" dirty="0">
                <a:effectLst/>
                <a:latin typeface="Consolas" panose="020B0609020204030204" pitchFamily="49" charset="0"/>
              </a:rPr>
              <a:t>([</a:t>
            </a:r>
          </a:p>
          <a:p>
            <a:r>
              <a:rPr lang="en-IN" sz="1100" b="0" dirty="0">
                <a:effectLst/>
                <a:latin typeface="Consolas" panose="020B0609020204030204" pitchFamily="49" charset="0"/>
              </a:rPr>
              <a:t>            { $group: { _id: null, punctuality: { $push: "$punctuality" }, clarification: { $push: "$clarification" }, explanation: { $push: "$explanation" }, communication: { $push: "$communication" }, feedback: { $push: "$feedback" } } }]);</a:t>
            </a:r>
          </a:p>
          <a:p>
            <a:r>
              <a:rPr lang="en-IN" sz="1100" b="0" dirty="0">
                <a:effectLst/>
                <a:latin typeface="Consolas" panose="020B0609020204030204" pitchFamily="49" charset="0"/>
              </a:rPr>
              <a:t>        if (</a:t>
            </a:r>
            <a:r>
              <a:rPr lang="en-IN" sz="1100" b="0" dirty="0" err="1">
                <a:effectLst/>
                <a:latin typeface="Consolas" panose="020B0609020204030204" pitchFamily="49" charset="0"/>
              </a:rPr>
              <a:t>feedbackData.length</a:t>
            </a:r>
            <a:r>
              <a:rPr lang="en-IN" sz="1100" b="0" dirty="0">
                <a:effectLst/>
                <a:latin typeface="Consolas" panose="020B0609020204030204" pitchFamily="49" charset="0"/>
              </a:rPr>
              <a:t> &gt; 0) {</a:t>
            </a:r>
          </a:p>
          <a:p>
            <a:r>
              <a:rPr lang="en-IN" sz="1100" b="0" dirty="0">
                <a:effectLst/>
                <a:latin typeface="Consolas" panose="020B0609020204030204" pitchFamily="49" charset="0"/>
              </a:rPr>
              <a:t>            </a:t>
            </a:r>
            <a:r>
              <a:rPr lang="en-IN" sz="1100" b="0" dirty="0" err="1">
                <a:effectLst/>
                <a:latin typeface="Consolas" panose="020B0609020204030204" pitchFamily="49" charset="0"/>
              </a:rPr>
              <a:t>const</a:t>
            </a:r>
            <a:r>
              <a:rPr lang="en-IN" sz="1100" b="0" dirty="0">
                <a:effectLst/>
                <a:latin typeface="Consolas" panose="020B0609020204030204" pitchFamily="49" charset="0"/>
              </a:rPr>
              <a:t> data = </a:t>
            </a:r>
            <a:r>
              <a:rPr lang="en-IN" sz="1100" b="0" dirty="0" err="1">
                <a:effectLst/>
                <a:latin typeface="Consolas" panose="020B0609020204030204" pitchFamily="49" charset="0"/>
              </a:rPr>
              <a:t>feedbackData</a:t>
            </a:r>
            <a:r>
              <a:rPr lang="en-IN" sz="1100" b="0" dirty="0">
                <a:effectLst/>
                <a:latin typeface="Consolas" panose="020B0609020204030204" pitchFamily="49" charset="0"/>
              </a:rPr>
              <a:t>[0];</a:t>
            </a:r>
          </a:p>
          <a:p>
            <a:r>
              <a:rPr lang="en-IN" sz="1100" b="0" dirty="0">
                <a:effectLst/>
                <a:latin typeface="Consolas" panose="020B0609020204030204" pitchFamily="49" charset="0"/>
              </a:rPr>
              <a:t>            </a:t>
            </a:r>
            <a:r>
              <a:rPr lang="en-IN" sz="1100" b="0" dirty="0" err="1">
                <a:effectLst/>
                <a:latin typeface="Consolas" panose="020B0609020204030204" pitchFamily="49" charset="0"/>
              </a:rPr>
              <a:t>res.</a:t>
            </a:r>
            <a:r>
              <a:rPr lang="en-IN" sz="1100" b="1" dirty="0" err="1">
                <a:effectLst/>
                <a:latin typeface="Consolas" panose="020B0609020204030204" pitchFamily="49" charset="0"/>
              </a:rPr>
              <a:t>json</a:t>
            </a:r>
            <a:r>
              <a:rPr lang="en-IN" sz="1100" b="0" dirty="0">
                <a:effectLst/>
                <a:latin typeface="Consolas" panose="020B0609020204030204" pitchFamily="49" charset="0"/>
              </a:rPr>
              <a:t>({</a:t>
            </a:r>
          </a:p>
          <a:p>
            <a:r>
              <a:rPr lang="en-IN" sz="1100" b="0" dirty="0">
                <a:effectLst/>
                <a:latin typeface="Consolas" panose="020B0609020204030204" pitchFamily="49" charset="0"/>
              </a:rPr>
              <a:t>                punctuality: </a:t>
            </a:r>
            <a:r>
              <a:rPr lang="en-IN" sz="1100" b="1" dirty="0" err="1">
                <a:effectLst/>
                <a:latin typeface="Consolas" panose="020B0609020204030204" pitchFamily="49" charset="0"/>
              </a:rPr>
              <a:t>countRatings</a:t>
            </a:r>
            <a:r>
              <a:rPr lang="en-IN" sz="1100" b="0" dirty="0">
                <a:effectLst/>
                <a:latin typeface="Consolas" panose="020B0609020204030204" pitchFamily="49" charset="0"/>
              </a:rPr>
              <a:t>(</a:t>
            </a:r>
            <a:r>
              <a:rPr lang="en-IN" sz="1100" b="0" dirty="0" err="1">
                <a:effectLst/>
                <a:latin typeface="Consolas" panose="020B0609020204030204" pitchFamily="49" charset="0"/>
              </a:rPr>
              <a:t>data.punctuality</a:t>
            </a:r>
            <a:r>
              <a:rPr lang="en-IN" sz="1100" b="0" dirty="0">
                <a:effectLst/>
                <a:latin typeface="Consolas" panose="020B0609020204030204" pitchFamily="49" charset="0"/>
              </a:rPr>
              <a:t>),</a:t>
            </a:r>
          </a:p>
          <a:p>
            <a:r>
              <a:rPr lang="en-IN" sz="1100" b="0" dirty="0">
                <a:effectLst/>
                <a:latin typeface="Consolas" panose="020B0609020204030204" pitchFamily="49" charset="0"/>
              </a:rPr>
              <a:t>                clarification: </a:t>
            </a:r>
            <a:r>
              <a:rPr lang="en-IN" sz="1100" b="1" dirty="0" err="1">
                <a:effectLst/>
                <a:latin typeface="Consolas" panose="020B0609020204030204" pitchFamily="49" charset="0"/>
              </a:rPr>
              <a:t>countRatings</a:t>
            </a:r>
            <a:r>
              <a:rPr lang="en-IN" sz="1100" b="0" dirty="0">
                <a:effectLst/>
                <a:latin typeface="Consolas" panose="020B0609020204030204" pitchFamily="49" charset="0"/>
              </a:rPr>
              <a:t>(</a:t>
            </a:r>
            <a:r>
              <a:rPr lang="en-IN" sz="1100" b="0" dirty="0" err="1">
                <a:effectLst/>
                <a:latin typeface="Consolas" panose="020B0609020204030204" pitchFamily="49" charset="0"/>
              </a:rPr>
              <a:t>data.clarification</a:t>
            </a:r>
            <a:r>
              <a:rPr lang="en-IN" sz="1100" b="0" dirty="0">
                <a:effectLst/>
                <a:latin typeface="Consolas" panose="020B0609020204030204" pitchFamily="49" charset="0"/>
              </a:rPr>
              <a:t>),</a:t>
            </a:r>
          </a:p>
          <a:p>
            <a:r>
              <a:rPr lang="en-IN" sz="1100" b="0" dirty="0">
                <a:effectLst/>
                <a:latin typeface="Consolas" panose="020B0609020204030204" pitchFamily="49" charset="0"/>
              </a:rPr>
              <a:t>                explanation: </a:t>
            </a:r>
            <a:r>
              <a:rPr lang="en-IN" sz="1100" b="1" dirty="0" err="1">
                <a:effectLst/>
                <a:latin typeface="Consolas" panose="020B0609020204030204" pitchFamily="49" charset="0"/>
              </a:rPr>
              <a:t>countRatings</a:t>
            </a:r>
            <a:r>
              <a:rPr lang="en-IN" sz="1100" b="0" dirty="0">
                <a:effectLst/>
                <a:latin typeface="Consolas" panose="020B0609020204030204" pitchFamily="49" charset="0"/>
              </a:rPr>
              <a:t>(</a:t>
            </a:r>
            <a:r>
              <a:rPr lang="en-IN" sz="1100" b="0" dirty="0" err="1">
                <a:effectLst/>
                <a:latin typeface="Consolas" panose="020B0609020204030204" pitchFamily="49" charset="0"/>
              </a:rPr>
              <a:t>data.explanation</a:t>
            </a:r>
            <a:r>
              <a:rPr lang="en-IN" sz="1100" b="0" dirty="0">
                <a:effectLst/>
                <a:latin typeface="Consolas" panose="020B0609020204030204" pitchFamily="49" charset="0"/>
              </a:rPr>
              <a:t>),</a:t>
            </a:r>
          </a:p>
          <a:p>
            <a:r>
              <a:rPr lang="en-IN" sz="1100" b="0" dirty="0">
                <a:effectLst/>
                <a:latin typeface="Consolas" panose="020B0609020204030204" pitchFamily="49" charset="0"/>
              </a:rPr>
              <a:t>                communication: </a:t>
            </a:r>
            <a:r>
              <a:rPr lang="en-IN" sz="1100" b="1" dirty="0" err="1">
                <a:effectLst/>
                <a:latin typeface="Consolas" panose="020B0609020204030204" pitchFamily="49" charset="0"/>
              </a:rPr>
              <a:t>countRatings</a:t>
            </a:r>
            <a:r>
              <a:rPr lang="en-IN" sz="1100" b="0" dirty="0">
                <a:effectLst/>
                <a:latin typeface="Consolas" panose="020B0609020204030204" pitchFamily="49" charset="0"/>
              </a:rPr>
              <a:t>(</a:t>
            </a:r>
            <a:r>
              <a:rPr lang="en-IN" sz="1100" b="0" dirty="0" err="1">
                <a:effectLst/>
                <a:latin typeface="Consolas" panose="020B0609020204030204" pitchFamily="49" charset="0"/>
              </a:rPr>
              <a:t>data.communication</a:t>
            </a:r>
            <a:r>
              <a:rPr lang="en-IN" sz="1100" b="0" dirty="0">
                <a:effectLst/>
                <a:latin typeface="Consolas" panose="020B0609020204030204" pitchFamily="49" charset="0"/>
              </a:rPr>
              <a:t>),</a:t>
            </a:r>
          </a:p>
          <a:p>
            <a:r>
              <a:rPr lang="en-IN" sz="1100" b="0" dirty="0">
                <a:effectLst/>
                <a:latin typeface="Consolas" panose="020B0609020204030204" pitchFamily="49" charset="0"/>
              </a:rPr>
              <a:t>                feedback: </a:t>
            </a:r>
            <a:r>
              <a:rPr lang="en-IN" sz="1100" b="1" dirty="0" err="1">
                <a:effectLst/>
                <a:latin typeface="Consolas" panose="020B0609020204030204" pitchFamily="49" charset="0"/>
              </a:rPr>
              <a:t>countRatings</a:t>
            </a:r>
            <a:r>
              <a:rPr lang="en-IN" sz="1100" b="0" dirty="0">
                <a:effectLst/>
                <a:latin typeface="Consolas" panose="020B0609020204030204" pitchFamily="49" charset="0"/>
              </a:rPr>
              <a:t>(</a:t>
            </a:r>
            <a:r>
              <a:rPr lang="en-IN" sz="1100" b="0" dirty="0" err="1">
                <a:effectLst/>
                <a:latin typeface="Consolas" panose="020B0609020204030204" pitchFamily="49" charset="0"/>
              </a:rPr>
              <a:t>data.feedback</a:t>
            </a:r>
            <a:r>
              <a:rPr lang="en-IN" sz="1100" b="0" dirty="0">
                <a:effectLst/>
                <a:latin typeface="Consolas" panose="020B0609020204030204" pitchFamily="49" charset="0"/>
              </a:rPr>
              <a:t>)});</a:t>
            </a:r>
          </a:p>
          <a:p>
            <a:r>
              <a:rPr lang="en-IN" sz="1100" b="0" dirty="0">
                <a:effectLst/>
                <a:latin typeface="Consolas" panose="020B0609020204030204" pitchFamily="49" charset="0"/>
              </a:rPr>
              <a:t>            } else {</a:t>
            </a:r>
          </a:p>
          <a:p>
            <a:r>
              <a:rPr lang="en-IN" sz="1100" b="0" dirty="0">
                <a:effectLst/>
                <a:latin typeface="Consolas" panose="020B0609020204030204" pitchFamily="49" charset="0"/>
              </a:rPr>
              <a:t>            </a:t>
            </a:r>
            <a:r>
              <a:rPr lang="en-IN" sz="1100" b="0" dirty="0" err="1">
                <a:effectLst/>
                <a:latin typeface="Consolas" panose="020B0609020204030204" pitchFamily="49" charset="0"/>
              </a:rPr>
              <a:t>res.</a:t>
            </a:r>
            <a:r>
              <a:rPr lang="en-IN" sz="1100" b="1" dirty="0" err="1">
                <a:effectLst/>
                <a:latin typeface="Consolas" panose="020B0609020204030204" pitchFamily="49" charset="0"/>
              </a:rPr>
              <a:t>json</a:t>
            </a:r>
            <a:r>
              <a:rPr lang="en-IN" sz="1100" b="0" dirty="0">
                <a:effectLst/>
                <a:latin typeface="Consolas" panose="020B0609020204030204" pitchFamily="49" charset="0"/>
              </a:rPr>
              <a:t>({});}</a:t>
            </a:r>
          </a:p>
          <a:p>
            <a:r>
              <a:rPr lang="en-IN" sz="1100" b="0" dirty="0">
                <a:effectLst/>
                <a:latin typeface="Consolas" panose="020B0609020204030204" pitchFamily="49" charset="0"/>
              </a:rPr>
              <a:t>    } catch (err) {</a:t>
            </a:r>
          </a:p>
          <a:p>
            <a:r>
              <a:rPr lang="en-IN" sz="1100" b="0" dirty="0">
                <a:effectLst/>
                <a:latin typeface="Consolas" panose="020B0609020204030204" pitchFamily="49" charset="0"/>
              </a:rPr>
              <a:t>        </a:t>
            </a:r>
            <a:r>
              <a:rPr lang="en-IN" sz="1100" b="0" dirty="0" err="1">
                <a:effectLst/>
                <a:latin typeface="Consolas" panose="020B0609020204030204" pitchFamily="49" charset="0"/>
              </a:rPr>
              <a:t>console.</a:t>
            </a:r>
            <a:r>
              <a:rPr lang="en-IN" sz="1100" b="1" dirty="0" err="1">
                <a:effectLst/>
                <a:latin typeface="Consolas" panose="020B0609020204030204" pitchFamily="49" charset="0"/>
              </a:rPr>
              <a:t>error</a:t>
            </a:r>
            <a:r>
              <a:rPr lang="en-IN" sz="1100" b="0" dirty="0">
                <a:effectLst/>
                <a:latin typeface="Consolas" panose="020B0609020204030204" pitchFamily="49" charset="0"/>
              </a:rPr>
              <a:t>('Error fetching feedback stats:', err);</a:t>
            </a:r>
          </a:p>
          <a:p>
            <a:r>
              <a:rPr lang="en-IN" sz="1100" b="0" dirty="0">
                <a:effectLst/>
                <a:latin typeface="Consolas" panose="020B0609020204030204" pitchFamily="49" charset="0"/>
              </a:rPr>
              <a:t>        </a:t>
            </a:r>
            <a:r>
              <a:rPr lang="en-IN" sz="1100" b="0" dirty="0" err="1">
                <a:effectLst/>
                <a:latin typeface="Consolas" panose="020B0609020204030204" pitchFamily="49" charset="0"/>
              </a:rPr>
              <a:t>res.</a:t>
            </a:r>
            <a:r>
              <a:rPr lang="en-IN" sz="1100" b="1" dirty="0" err="1">
                <a:effectLst/>
                <a:latin typeface="Consolas" panose="020B0609020204030204" pitchFamily="49" charset="0"/>
              </a:rPr>
              <a:t>status</a:t>
            </a:r>
            <a:r>
              <a:rPr lang="en-IN" sz="1100" b="0" dirty="0">
                <a:effectLst/>
                <a:latin typeface="Consolas" panose="020B0609020204030204" pitchFamily="49" charset="0"/>
              </a:rPr>
              <a:t>(500).</a:t>
            </a:r>
            <a:r>
              <a:rPr lang="en-IN" sz="1100" b="1" dirty="0" err="1">
                <a:effectLst/>
                <a:latin typeface="Consolas" panose="020B0609020204030204" pitchFamily="49" charset="0"/>
              </a:rPr>
              <a:t>json</a:t>
            </a:r>
            <a:r>
              <a:rPr lang="en-IN" sz="1100" b="0" dirty="0">
                <a:effectLst/>
                <a:latin typeface="Consolas" panose="020B0609020204030204" pitchFamily="49" charset="0"/>
              </a:rPr>
              <a:t>({ success: false, message: 'Internal Server Error' });}});</a:t>
            </a:r>
          </a:p>
          <a:p>
            <a:endParaRPr lang="en-IN" sz="1300" dirty="0"/>
          </a:p>
        </p:txBody>
      </p:sp>
    </p:spTree>
    <p:extLst>
      <p:ext uri="{BB962C8B-B14F-4D97-AF65-F5344CB8AC3E}">
        <p14:creationId xmlns:p14="http://schemas.microsoft.com/office/powerpoint/2010/main" val="227726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017512-DAED-2D4A-A8F3-E0C507A6E752}"/>
              </a:ext>
            </a:extLst>
          </p:cNvPr>
          <p:cNvSpPr>
            <a:spLocks noGrp="1"/>
          </p:cNvSpPr>
          <p:nvPr>
            <p:ph type="ctrTitle"/>
          </p:nvPr>
        </p:nvSpPr>
        <p:spPr/>
        <p:txBody>
          <a:bodyPr>
            <a:noAutofit/>
          </a:bodyPr>
          <a:lstStyle/>
          <a:p>
            <a:r>
              <a:rPr lang="en-US" dirty="0"/>
              <a:t>ONLINE FEEDBACK FORM</a:t>
            </a:r>
          </a:p>
        </p:txBody>
      </p:sp>
      <p:sp>
        <p:nvSpPr>
          <p:cNvPr id="4" name="Subtitle 2">
            <a:extLst>
              <a:ext uri="{FF2B5EF4-FFF2-40B4-BE49-F238E27FC236}">
                <a16:creationId xmlns:a16="http://schemas.microsoft.com/office/drawing/2014/main" id="{2706DBEE-AC55-4940-AEE0-899711F809D0}"/>
              </a:ext>
            </a:extLst>
          </p:cNvPr>
          <p:cNvSpPr>
            <a:spLocks noGrp="1"/>
          </p:cNvSpPr>
          <p:nvPr>
            <p:ph type="subTitle" idx="1"/>
          </p:nvPr>
        </p:nvSpPr>
        <p:spPr/>
        <p:txBody>
          <a:bodyPr>
            <a:noAutofit/>
          </a:bodyPr>
          <a:lstStyle/>
          <a:p>
            <a:r>
              <a:rPr lang="en-US" dirty="0"/>
              <a:t>August 24, 2024</a:t>
            </a:r>
          </a:p>
        </p:txBody>
      </p:sp>
      <p:pic>
        <p:nvPicPr>
          <p:cNvPr id="5" name="Picture 3" descr="Publicis Sapient Logo">
            <a:extLst>
              <a:ext uri="{FF2B5EF4-FFF2-40B4-BE49-F238E27FC236}">
                <a16:creationId xmlns:a16="http://schemas.microsoft.com/office/drawing/2014/main" id="{98146062-8A07-6E4C-8A87-B6CB5DE443ED}"/>
              </a:ext>
            </a:extLst>
          </p:cNvPr>
          <p:cNvPicPr>
            <a:picLocks noChangeAspect="1"/>
          </p:cNvPicPr>
          <p:nvPr/>
        </p:nvPicPr>
        <p:blipFill>
          <a:blip r:embed="rId3"/>
          <a:stretch>
            <a:fillRect/>
          </a:stretch>
        </p:blipFill>
        <p:spPr>
          <a:xfrm>
            <a:off x="685800" y="5730953"/>
            <a:ext cx="914400" cy="496111"/>
          </a:xfrm>
          <a:prstGeom prst="rect">
            <a:avLst/>
          </a:prstGeom>
        </p:spPr>
      </p:pic>
    </p:spTree>
    <p:extLst>
      <p:ext uri="{BB962C8B-B14F-4D97-AF65-F5344CB8AC3E}">
        <p14:creationId xmlns:p14="http://schemas.microsoft.com/office/powerpoint/2010/main" val="99768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F333-E9A1-868A-5145-2DCDD856586B}"/>
              </a:ext>
            </a:extLst>
          </p:cNvPr>
          <p:cNvSpPr>
            <a:spLocks noGrp="1"/>
          </p:cNvSpPr>
          <p:nvPr>
            <p:ph type="title"/>
          </p:nvPr>
        </p:nvSpPr>
        <p:spPr>
          <a:xfrm>
            <a:off x="1371600" y="2999015"/>
            <a:ext cx="9601200" cy="1143000"/>
          </a:xfrm>
        </p:spPr>
        <p:txBody>
          <a:bodyPr/>
          <a:lstStyle/>
          <a:p>
            <a:r>
              <a:rPr lang="en-IN" sz="4500" b="1" dirty="0"/>
              <a:t>Testing</a:t>
            </a:r>
          </a:p>
        </p:txBody>
      </p:sp>
    </p:spTree>
    <p:extLst>
      <p:ext uri="{BB962C8B-B14F-4D97-AF65-F5344CB8AC3E}">
        <p14:creationId xmlns:p14="http://schemas.microsoft.com/office/powerpoint/2010/main" val="2324827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C49568F-E2B1-70E3-4220-E93761AF7BC0}"/>
              </a:ext>
            </a:extLst>
          </p:cNvPr>
          <p:cNvSpPr txBox="1"/>
          <p:nvPr/>
        </p:nvSpPr>
        <p:spPr>
          <a:xfrm>
            <a:off x="372979" y="542041"/>
            <a:ext cx="6097604" cy="754053"/>
          </a:xfrm>
          <a:prstGeom prst="rect">
            <a:avLst/>
          </a:prstGeom>
          <a:noFill/>
        </p:spPr>
        <p:txBody>
          <a:bodyPr wrap="square">
            <a:spAutoFit/>
          </a:bodyPr>
          <a:lstStyle/>
          <a:p>
            <a:r>
              <a:rPr lang="en-US" sz="2500" b="1" dirty="0">
                <a:latin typeface="Times New Roman" panose="02020603050405020304" pitchFamily="18" charset="0"/>
                <a:cs typeface="Times New Roman" panose="02020603050405020304" pitchFamily="18" charset="0"/>
              </a:rPr>
              <a:t>Test Case 1 - Form Submission</a:t>
            </a:r>
          </a:p>
          <a:p>
            <a:endParaRPr lang="en-IN" b="1" dirty="0"/>
          </a:p>
        </p:txBody>
      </p:sp>
      <p:sp>
        <p:nvSpPr>
          <p:cNvPr id="17" name="Rectangle 2">
            <a:extLst>
              <a:ext uri="{FF2B5EF4-FFF2-40B4-BE49-F238E27FC236}">
                <a16:creationId xmlns:a16="http://schemas.microsoft.com/office/drawing/2014/main" id="{F6C0A0F8-6012-F740-658B-1F4A4B2B41A7}"/>
              </a:ext>
            </a:extLst>
          </p:cNvPr>
          <p:cNvSpPr>
            <a:spLocks noChangeArrowheads="1"/>
          </p:cNvSpPr>
          <p:nvPr/>
        </p:nvSpPr>
        <p:spPr bwMode="auto">
          <a:xfrm>
            <a:off x="808522" y="4205912"/>
            <a:ext cx="963488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cs typeface="Times New Roman" panose="02020603050405020304" pitchFamily="18" charset="0"/>
              </a:rPr>
              <a:t>Open</a:t>
            </a:r>
            <a:r>
              <a:rPr kumimoji="0" lang="en-US" altLang="en-US" sz="1800" b="0" i="0" u="none" strike="noStrike" cap="none" normalizeH="0" baseline="0" dirty="0">
                <a:ln>
                  <a:noFill/>
                </a:ln>
                <a:solidFill>
                  <a:schemeClr val="tx1"/>
                </a:solidFill>
                <a:effectLst/>
                <a:cs typeface="Times New Roman" panose="02020603050405020304" pitchFamily="18" charset="0"/>
              </a:rPr>
              <a:t> the feedback form page.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cs typeface="Times New Roman" panose="02020603050405020304" pitchFamily="18" charset="0"/>
              </a:rPr>
              <a:t>Fill in</a:t>
            </a:r>
            <a:r>
              <a:rPr kumimoji="0" lang="en-US" altLang="en-US" sz="1800" b="0" i="0" u="none" strike="noStrike" cap="none" normalizeH="0" baseline="0" dirty="0">
                <a:ln>
                  <a:noFill/>
                </a:ln>
                <a:solidFill>
                  <a:schemeClr val="tx1"/>
                </a:solidFill>
                <a:effectLst/>
                <a:cs typeface="Times New Roman" panose="02020603050405020304" pitchFamily="18" charset="0"/>
              </a:rPr>
              <a:t> all required fields with valid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cs typeface="Times New Roman" panose="02020603050405020304" pitchFamily="18" charset="0"/>
              </a:rPr>
              <a:t>Name, Employee ID, Phone Number, Email Address , Designation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cs typeface="Times New Roman" panose="02020603050405020304" pitchFamily="18" charset="0"/>
              </a:rPr>
              <a:t>Feedback Rating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cs typeface="Times New Roman" panose="02020603050405020304" pitchFamily="18" charset="0"/>
              </a:rPr>
              <a:t>Click</a:t>
            </a:r>
            <a:r>
              <a:rPr kumimoji="0" lang="en-US" altLang="en-US" sz="1800" b="0" i="0" u="none" strike="noStrike" cap="none" normalizeH="0" baseline="0" dirty="0">
                <a:ln>
                  <a:noFill/>
                </a:ln>
                <a:solidFill>
                  <a:schemeClr val="tx1"/>
                </a:solidFill>
                <a:effectLst/>
                <a:cs typeface="Times New Roman" panose="02020603050405020304" pitchFamily="18" charset="0"/>
              </a:rPr>
              <a:t> the submit button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 name="Picture 18">
            <a:extLst>
              <a:ext uri="{FF2B5EF4-FFF2-40B4-BE49-F238E27FC236}">
                <a16:creationId xmlns:a16="http://schemas.microsoft.com/office/drawing/2014/main" id="{DF046548-9EF0-F4B9-D21B-DE869C1E63DE}"/>
              </a:ext>
            </a:extLst>
          </p:cNvPr>
          <p:cNvPicPr>
            <a:picLocks noChangeAspect="1"/>
          </p:cNvPicPr>
          <p:nvPr/>
        </p:nvPicPr>
        <p:blipFill>
          <a:blip r:embed="rId3"/>
          <a:stretch>
            <a:fillRect/>
          </a:stretch>
        </p:blipFill>
        <p:spPr>
          <a:xfrm>
            <a:off x="521494" y="1656583"/>
            <a:ext cx="5104472" cy="2432947"/>
          </a:xfrm>
          <a:prstGeom prst="rect">
            <a:avLst/>
          </a:prstGeom>
        </p:spPr>
      </p:pic>
      <p:pic>
        <p:nvPicPr>
          <p:cNvPr id="21" name="Picture 20">
            <a:extLst>
              <a:ext uri="{FF2B5EF4-FFF2-40B4-BE49-F238E27FC236}">
                <a16:creationId xmlns:a16="http://schemas.microsoft.com/office/drawing/2014/main" id="{EBD7F39A-8BE1-D48A-D121-2B1FDA050CAD}"/>
              </a:ext>
            </a:extLst>
          </p:cNvPr>
          <p:cNvPicPr>
            <a:picLocks noChangeAspect="1"/>
          </p:cNvPicPr>
          <p:nvPr/>
        </p:nvPicPr>
        <p:blipFill>
          <a:blip r:embed="rId4"/>
          <a:stretch>
            <a:fillRect/>
          </a:stretch>
        </p:blipFill>
        <p:spPr>
          <a:xfrm>
            <a:off x="5484820" y="1574320"/>
            <a:ext cx="5276225" cy="2515210"/>
          </a:xfrm>
          <a:prstGeom prst="rect">
            <a:avLst/>
          </a:prstGeom>
        </p:spPr>
      </p:pic>
    </p:spTree>
    <p:extLst>
      <p:ext uri="{BB962C8B-B14F-4D97-AF65-F5344CB8AC3E}">
        <p14:creationId xmlns:p14="http://schemas.microsoft.com/office/powerpoint/2010/main" val="4085323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36397B-8743-3FAC-640F-BB54B42154AE}"/>
              </a:ext>
            </a:extLst>
          </p:cNvPr>
          <p:cNvPicPr>
            <a:picLocks noChangeAspect="1"/>
          </p:cNvPicPr>
          <p:nvPr/>
        </p:nvPicPr>
        <p:blipFill>
          <a:blip r:embed="rId3"/>
          <a:stretch>
            <a:fillRect/>
          </a:stretch>
        </p:blipFill>
        <p:spPr>
          <a:xfrm>
            <a:off x="575718" y="937952"/>
            <a:ext cx="5953419" cy="2489557"/>
          </a:xfrm>
          <a:prstGeom prst="rect">
            <a:avLst/>
          </a:prstGeom>
        </p:spPr>
      </p:pic>
      <p:graphicFrame>
        <p:nvGraphicFramePr>
          <p:cNvPr id="13" name="Table 12">
            <a:extLst>
              <a:ext uri="{FF2B5EF4-FFF2-40B4-BE49-F238E27FC236}">
                <a16:creationId xmlns:a16="http://schemas.microsoft.com/office/drawing/2014/main" id="{C00876B0-E4BC-B0C9-8E2D-AFF956F44021}"/>
              </a:ext>
            </a:extLst>
          </p:cNvPr>
          <p:cNvGraphicFramePr>
            <a:graphicFrameLocks noGrp="1"/>
          </p:cNvGraphicFramePr>
          <p:nvPr>
            <p:extLst>
              <p:ext uri="{D42A27DB-BD31-4B8C-83A1-F6EECF244321}">
                <p14:modId xmlns:p14="http://schemas.microsoft.com/office/powerpoint/2010/main" val="2068930181"/>
              </p:ext>
            </p:extLst>
          </p:nvPr>
        </p:nvGraphicFramePr>
        <p:xfrm>
          <a:off x="1105299" y="3613481"/>
          <a:ext cx="9309000" cy="2279947"/>
        </p:xfrm>
        <a:graphic>
          <a:graphicData uri="http://schemas.openxmlformats.org/drawingml/2006/table">
            <a:tbl>
              <a:tblPr firstRow="1" bandRow="1">
                <a:tableStyleId>{5C22544A-7EE6-4342-B048-85BDC9FD1C3A}</a:tableStyleId>
              </a:tblPr>
              <a:tblGrid>
                <a:gridCol w="4654500">
                  <a:extLst>
                    <a:ext uri="{9D8B030D-6E8A-4147-A177-3AD203B41FA5}">
                      <a16:colId xmlns:a16="http://schemas.microsoft.com/office/drawing/2014/main" val="1677126339"/>
                    </a:ext>
                  </a:extLst>
                </a:gridCol>
                <a:gridCol w="4654500">
                  <a:extLst>
                    <a:ext uri="{9D8B030D-6E8A-4147-A177-3AD203B41FA5}">
                      <a16:colId xmlns:a16="http://schemas.microsoft.com/office/drawing/2014/main" val="3179113966"/>
                    </a:ext>
                  </a:extLst>
                </a:gridCol>
              </a:tblGrid>
              <a:tr h="329739">
                <a:tc>
                  <a:txBody>
                    <a:bodyPr/>
                    <a:lstStyle/>
                    <a:p>
                      <a:r>
                        <a:rPr lang="en-IN" b="1" dirty="0"/>
                        <a:t>Expected Result</a:t>
                      </a:r>
                      <a:endParaRPr lang="en-IN" dirty="0"/>
                    </a:p>
                  </a:txBody>
                  <a:tcPr anchor="ctr"/>
                </a:tc>
                <a:tc>
                  <a:txBody>
                    <a:bodyPr/>
                    <a:lstStyle/>
                    <a:p>
                      <a:r>
                        <a:rPr lang="en-IN" dirty="0"/>
                        <a:t>Outcome - Success</a:t>
                      </a:r>
                    </a:p>
                  </a:txBody>
                  <a:tcPr anchor="ctr"/>
                </a:tc>
                <a:extLst>
                  <a:ext uri="{0D108BD9-81ED-4DB2-BD59-A6C34878D82A}">
                    <a16:rowId xmlns:a16="http://schemas.microsoft.com/office/drawing/2014/main" val="2863951402"/>
                  </a:ext>
                </a:extLst>
              </a:tr>
              <a:tr h="1914187">
                <a:tc>
                  <a:txBody>
                    <a:bodyPr/>
                    <a:lstStyle/>
                    <a:p>
                      <a:r>
                        <a:rPr lang="en-US" dirty="0"/>
                        <a:t>Home Page -The form should be successfully submitted. </a:t>
                      </a:r>
                      <a:br>
                        <a:rPr lang="en-US" dirty="0"/>
                      </a:br>
                      <a:endParaRPr lang="en-IN" dirty="0"/>
                    </a:p>
                  </a:txBody>
                  <a:tcPr/>
                </a:tc>
                <a:tc>
                  <a:txBody>
                    <a:bodyPr/>
                    <a:lstStyle/>
                    <a:p>
                      <a:r>
                        <a:rPr lang="en-US" dirty="0"/>
                        <a:t>The form is submitted, the user is redirected to thankyou.html. The values got successfully stored in Feedback database</a:t>
                      </a:r>
                      <a:endParaRPr lang="en-IN" dirty="0"/>
                    </a:p>
                  </a:txBody>
                  <a:tcPr/>
                </a:tc>
                <a:extLst>
                  <a:ext uri="{0D108BD9-81ED-4DB2-BD59-A6C34878D82A}">
                    <a16:rowId xmlns:a16="http://schemas.microsoft.com/office/drawing/2014/main" val="696787415"/>
                  </a:ext>
                </a:extLst>
              </a:tr>
            </a:tbl>
          </a:graphicData>
        </a:graphic>
      </p:graphicFrame>
      <p:sp>
        <p:nvSpPr>
          <p:cNvPr id="15" name="TextBox 14">
            <a:extLst>
              <a:ext uri="{FF2B5EF4-FFF2-40B4-BE49-F238E27FC236}">
                <a16:creationId xmlns:a16="http://schemas.microsoft.com/office/drawing/2014/main" id="{9473F431-F0B4-D465-1115-5F83BFABD351}"/>
              </a:ext>
            </a:extLst>
          </p:cNvPr>
          <p:cNvSpPr txBox="1"/>
          <p:nvPr/>
        </p:nvSpPr>
        <p:spPr>
          <a:xfrm>
            <a:off x="608346" y="497747"/>
            <a:ext cx="6097604" cy="369332"/>
          </a:xfrm>
          <a:prstGeom prst="rect">
            <a:avLst/>
          </a:prstGeom>
          <a:noFill/>
        </p:spPr>
        <p:txBody>
          <a:bodyPr wrap="square">
            <a:spAutoFit/>
          </a:bodyPr>
          <a:lstStyle/>
          <a:p>
            <a:r>
              <a:rPr lang="en-IN" b="1" dirty="0"/>
              <a:t>Outcome</a:t>
            </a:r>
            <a:r>
              <a:rPr lang="en-IN" dirty="0"/>
              <a:t> </a:t>
            </a:r>
          </a:p>
        </p:txBody>
      </p:sp>
      <p:pic>
        <p:nvPicPr>
          <p:cNvPr id="17" name="Picture 16">
            <a:extLst>
              <a:ext uri="{FF2B5EF4-FFF2-40B4-BE49-F238E27FC236}">
                <a16:creationId xmlns:a16="http://schemas.microsoft.com/office/drawing/2014/main" id="{3C3D5F43-3198-73F7-563C-057B8F1E918D}"/>
              </a:ext>
            </a:extLst>
          </p:cNvPr>
          <p:cNvPicPr>
            <a:picLocks noChangeAspect="1"/>
          </p:cNvPicPr>
          <p:nvPr/>
        </p:nvPicPr>
        <p:blipFill>
          <a:blip r:embed="rId4"/>
          <a:stretch>
            <a:fillRect/>
          </a:stretch>
        </p:blipFill>
        <p:spPr>
          <a:xfrm>
            <a:off x="6705950" y="1050070"/>
            <a:ext cx="4632610" cy="2377439"/>
          </a:xfrm>
          <a:prstGeom prst="rect">
            <a:avLst/>
          </a:prstGeom>
        </p:spPr>
      </p:pic>
    </p:spTree>
    <p:extLst>
      <p:ext uri="{BB962C8B-B14F-4D97-AF65-F5344CB8AC3E}">
        <p14:creationId xmlns:p14="http://schemas.microsoft.com/office/powerpoint/2010/main" val="796984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7E3E-27E6-889D-02D3-8D77DCFF9C5E}"/>
              </a:ext>
            </a:extLst>
          </p:cNvPr>
          <p:cNvSpPr>
            <a:spLocks noGrp="1"/>
          </p:cNvSpPr>
          <p:nvPr>
            <p:ph type="title"/>
          </p:nvPr>
        </p:nvSpPr>
        <p:spPr/>
        <p:txBody>
          <a:bodyPr/>
          <a:lstStyle/>
          <a:p>
            <a:r>
              <a:rPr lang="en-US" b="1" dirty="0"/>
              <a:t>Test Case 2 - Form Validation</a:t>
            </a:r>
            <a:endParaRPr lang="en-IN" b="1" dirty="0"/>
          </a:p>
        </p:txBody>
      </p:sp>
      <p:pic>
        <p:nvPicPr>
          <p:cNvPr id="7" name="Picture 6" descr="A screenshot of a computer&#10;&#10;Description automatically generated">
            <a:extLst>
              <a:ext uri="{FF2B5EF4-FFF2-40B4-BE49-F238E27FC236}">
                <a16:creationId xmlns:a16="http://schemas.microsoft.com/office/drawing/2014/main" id="{2C56738B-CABE-8DA1-6388-20C97FB15324}"/>
              </a:ext>
            </a:extLst>
          </p:cNvPr>
          <p:cNvPicPr>
            <a:picLocks noChangeAspect="1"/>
          </p:cNvPicPr>
          <p:nvPr/>
        </p:nvPicPr>
        <p:blipFill>
          <a:blip r:embed="rId2"/>
          <a:stretch>
            <a:fillRect/>
          </a:stretch>
        </p:blipFill>
        <p:spPr>
          <a:xfrm>
            <a:off x="5537403" y="1239006"/>
            <a:ext cx="5441813" cy="262220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18E890F-EE99-501C-6750-A15C92D5808C}"/>
              </a:ext>
            </a:extLst>
          </p:cNvPr>
          <p:cNvPicPr>
            <a:picLocks noChangeAspect="1"/>
          </p:cNvPicPr>
          <p:nvPr/>
        </p:nvPicPr>
        <p:blipFill>
          <a:blip r:embed="rId3"/>
          <a:stretch>
            <a:fillRect/>
          </a:stretch>
        </p:blipFill>
        <p:spPr>
          <a:xfrm>
            <a:off x="423513" y="1356497"/>
            <a:ext cx="5113890" cy="2387224"/>
          </a:xfrm>
          <a:prstGeom prst="rect">
            <a:avLst/>
          </a:prstGeom>
        </p:spPr>
      </p:pic>
      <p:graphicFrame>
        <p:nvGraphicFramePr>
          <p:cNvPr id="12" name="Table 11">
            <a:extLst>
              <a:ext uri="{FF2B5EF4-FFF2-40B4-BE49-F238E27FC236}">
                <a16:creationId xmlns:a16="http://schemas.microsoft.com/office/drawing/2014/main" id="{5517DD95-94C5-2746-63DA-1B84E80FCAEA}"/>
              </a:ext>
            </a:extLst>
          </p:cNvPr>
          <p:cNvGraphicFramePr>
            <a:graphicFrameLocks noGrp="1"/>
          </p:cNvGraphicFramePr>
          <p:nvPr>
            <p:extLst>
              <p:ext uri="{D42A27DB-BD31-4B8C-83A1-F6EECF244321}">
                <p14:modId xmlns:p14="http://schemas.microsoft.com/office/powerpoint/2010/main" val="1928560164"/>
              </p:ext>
            </p:extLst>
          </p:nvPr>
        </p:nvGraphicFramePr>
        <p:xfrm>
          <a:off x="1241658" y="3978703"/>
          <a:ext cx="9737558" cy="2110146"/>
        </p:xfrm>
        <a:graphic>
          <a:graphicData uri="http://schemas.openxmlformats.org/drawingml/2006/table">
            <a:tbl>
              <a:tblPr firstRow="1" bandRow="1">
                <a:tableStyleId>{5C22544A-7EE6-4342-B048-85BDC9FD1C3A}</a:tableStyleId>
              </a:tblPr>
              <a:tblGrid>
                <a:gridCol w="4868779">
                  <a:extLst>
                    <a:ext uri="{9D8B030D-6E8A-4147-A177-3AD203B41FA5}">
                      <a16:colId xmlns:a16="http://schemas.microsoft.com/office/drawing/2014/main" val="1677126339"/>
                    </a:ext>
                  </a:extLst>
                </a:gridCol>
                <a:gridCol w="4868779">
                  <a:extLst>
                    <a:ext uri="{9D8B030D-6E8A-4147-A177-3AD203B41FA5}">
                      <a16:colId xmlns:a16="http://schemas.microsoft.com/office/drawing/2014/main" val="3179113966"/>
                    </a:ext>
                  </a:extLst>
                </a:gridCol>
              </a:tblGrid>
              <a:tr h="317161">
                <a:tc>
                  <a:txBody>
                    <a:bodyPr/>
                    <a:lstStyle/>
                    <a:p>
                      <a:r>
                        <a:rPr lang="en-IN" b="1" dirty="0"/>
                        <a:t>Expected Result</a:t>
                      </a:r>
                      <a:endParaRPr lang="en-IN" dirty="0"/>
                    </a:p>
                  </a:txBody>
                  <a:tcPr anchor="ctr"/>
                </a:tc>
                <a:tc>
                  <a:txBody>
                    <a:bodyPr/>
                    <a:lstStyle/>
                    <a:p>
                      <a:r>
                        <a:rPr lang="en-IN" dirty="0"/>
                        <a:t>Outcome - Success</a:t>
                      </a:r>
                    </a:p>
                  </a:txBody>
                  <a:tcPr anchor="ctr"/>
                </a:tc>
                <a:extLst>
                  <a:ext uri="{0D108BD9-81ED-4DB2-BD59-A6C34878D82A}">
                    <a16:rowId xmlns:a16="http://schemas.microsoft.com/office/drawing/2014/main" val="2863951402"/>
                  </a:ext>
                </a:extLst>
              </a:tr>
              <a:tr h="1744386">
                <a:tc>
                  <a:txBody>
                    <a:bodyPr/>
                    <a:lstStyle/>
                    <a:p>
                      <a:r>
                        <a:rPr lang="en-US" dirty="0"/>
                        <a:t>Validation: The form should not be submitted if there are Empty fields </a:t>
                      </a:r>
                    </a:p>
                    <a:p>
                      <a:r>
                        <a:rPr lang="en-US" dirty="0"/>
                        <a:t>An error message indicating which fields are required should be displayed on the form page.</a:t>
                      </a:r>
                    </a:p>
                  </a:txBody>
                  <a:tcPr/>
                </a:tc>
                <a:tc>
                  <a:txBody>
                    <a:bodyPr/>
                    <a:lstStyle/>
                    <a:p>
                      <a:r>
                        <a:rPr lang="en-US" dirty="0"/>
                        <a:t>An error message is displayed indicating which fields need to be filled in (e.g., "Employee ID is required" or "Feedback cannot be empty"), and the form is not submitted.</a:t>
                      </a:r>
                      <a:endParaRPr lang="en-IN" dirty="0"/>
                    </a:p>
                  </a:txBody>
                  <a:tcPr/>
                </a:tc>
                <a:extLst>
                  <a:ext uri="{0D108BD9-81ED-4DB2-BD59-A6C34878D82A}">
                    <a16:rowId xmlns:a16="http://schemas.microsoft.com/office/drawing/2014/main" val="696787415"/>
                  </a:ext>
                </a:extLst>
              </a:tr>
            </a:tbl>
          </a:graphicData>
        </a:graphic>
      </p:graphicFrame>
    </p:spTree>
    <p:extLst>
      <p:ext uri="{BB962C8B-B14F-4D97-AF65-F5344CB8AC3E}">
        <p14:creationId xmlns:p14="http://schemas.microsoft.com/office/powerpoint/2010/main" val="464006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CC9F4-BDB5-B2B0-A9F9-69FF8B26E351}"/>
              </a:ext>
            </a:extLst>
          </p:cNvPr>
          <p:cNvSpPr txBox="1"/>
          <p:nvPr/>
        </p:nvSpPr>
        <p:spPr>
          <a:xfrm>
            <a:off x="555858" y="984803"/>
            <a:ext cx="6097604" cy="477054"/>
          </a:xfrm>
          <a:prstGeom prst="rect">
            <a:avLst/>
          </a:prstGeom>
          <a:noFill/>
        </p:spPr>
        <p:txBody>
          <a:bodyPr wrap="square">
            <a:spAutoFit/>
          </a:bodyPr>
          <a:lstStyle/>
          <a:p>
            <a:r>
              <a:rPr lang="en-US" sz="2500" b="1" dirty="0">
                <a:latin typeface="Times New Roman" panose="02020603050405020304" pitchFamily="18" charset="0"/>
                <a:cs typeface="Times New Roman" panose="02020603050405020304" pitchFamily="18" charset="0"/>
              </a:rPr>
              <a:t>Test Case 3 - Duplicate Employee ID</a:t>
            </a:r>
            <a:endParaRPr lang="en-IN" sz="2500" b="1"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88128DBC-81C1-29D6-E921-02B21EB2B82F}"/>
              </a:ext>
            </a:extLst>
          </p:cNvPr>
          <p:cNvSpPr>
            <a:spLocks noChangeArrowheads="1"/>
          </p:cNvSpPr>
          <p:nvPr/>
        </p:nvSpPr>
        <p:spPr bwMode="auto">
          <a:xfrm>
            <a:off x="789272" y="4587852"/>
            <a:ext cx="822532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Open</a:t>
            </a:r>
            <a:r>
              <a:rPr kumimoji="0" lang="en-US" altLang="en-US" sz="1800" b="0" i="0" u="none" strike="noStrike" cap="none" normalizeH="0" baseline="0" dirty="0">
                <a:ln>
                  <a:noFill/>
                </a:ln>
                <a:solidFill>
                  <a:schemeClr val="tx1"/>
                </a:solidFill>
                <a:effectLst/>
              </a:rPr>
              <a:t> the feedback form page.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Enter</a:t>
            </a:r>
            <a:r>
              <a:rPr kumimoji="0" lang="en-US" altLang="en-US" sz="1800" b="0" i="0" u="none" strike="noStrike" cap="none" normalizeH="0" baseline="0" dirty="0">
                <a:ln>
                  <a:noFill/>
                </a:ln>
                <a:solidFill>
                  <a:schemeClr val="tx1"/>
                </a:solidFill>
                <a:effectLst/>
              </a:rPr>
              <a:t> an employee ID that has already been used to submit feedback.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Fill in</a:t>
            </a:r>
            <a:r>
              <a:rPr kumimoji="0" lang="en-US" altLang="en-US" sz="1800" b="0" i="0" u="none" strike="noStrike" cap="none" normalizeH="0" baseline="0" dirty="0">
                <a:ln>
                  <a:noFill/>
                </a:ln>
                <a:solidFill>
                  <a:schemeClr val="tx1"/>
                </a:solidFill>
                <a:effectLst/>
              </a:rPr>
              <a:t> the feedback field and submit the form.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descr="A close-up of a computer screen&#10;&#10;Description automatically generated">
            <a:extLst>
              <a:ext uri="{FF2B5EF4-FFF2-40B4-BE49-F238E27FC236}">
                <a16:creationId xmlns:a16="http://schemas.microsoft.com/office/drawing/2014/main" id="{1A8E0B19-DAB6-7819-8C08-AD73E28AB30D}"/>
              </a:ext>
            </a:extLst>
          </p:cNvPr>
          <p:cNvPicPr>
            <a:picLocks noChangeAspect="1"/>
          </p:cNvPicPr>
          <p:nvPr/>
        </p:nvPicPr>
        <p:blipFill>
          <a:blip r:embed="rId2"/>
          <a:stretch>
            <a:fillRect/>
          </a:stretch>
        </p:blipFill>
        <p:spPr>
          <a:xfrm>
            <a:off x="555858" y="1654362"/>
            <a:ext cx="5101389" cy="2456430"/>
          </a:xfrm>
          <a:prstGeom prst="rect">
            <a:avLst/>
          </a:prstGeom>
        </p:spPr>
      </p:pic>
      <p:pic>
        <p:nvPicPr>
          <p:cNvPr id="11" name="Picture 10">
            <a:extLst>
              <a:ext uri="{FF2B5EF4-FFF2-40B4-BE49-F238E27FC236}">
                <a16:creationId xmlns:a16="http://schemas.microsoft.com/office/drawing/2014/main" id="{C38CDF56-8D73-ABF8-C88B-EA826BF0CB36}"/>
              </a:ext>
            </a:extLst>
          </p:cNvPr>
          <p:cNvPicPr>
            <a:picLocks noChangeAspect="1"/>
          </p:cNvPicPr>
          <p:nvPr/>
        </p:nvPicPr>
        <p:blipFill>
          <a:blip r:embed="rId3"/>
          <a:stretch>
            <a:fillRect/>
          </a:stretch>
        </p:blipFill>
        <p:spPr>
          <a:xfrm>
            <a:off x="5957021" y="1892892"/>
            <a:ext cx="5140205" cy="2456430"/>
          </a:xfrm>
          <a:prstGeom prst="rect">
            <a:avLst/>
          </a:prstGeom>
        </p:spPr>
      </p:pic>
    </p:spTree>
    <p:extLst>
      <p:ext uri="{BB962C8B-B14F-4D97-AF65-F5344CB8AC3E}">
        <p14:creationId xmlns:p14="http://schemas.microsoft.com/office/powerpoint/2010/main" val="2788745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and white box with black text&#10;&#10;Description automatically generated">
            <a:extLst>
              <a:ext uri="{FF2B5EF4-FFF2-40B4-BE49-F238E27FC236}">
                <a16:creationId xmlns:a16="http://schemas.microsoft.com/office/drawing/2014/main" id="{577979F1-AE4E-70DA-4CFD-7254B19DFBDB}"/>
              </a:ext>
            </a:extLst>
          </p:cNvPr>
          <p:cNvPicPr>
            <a:picLocks noChangeAspect="1"/>
          </p:cNvPicPr>
          <p:nvPr/>
        </p:nvPicPr>
        <p:blipFill>
          <a:blip r:embed="rId2"/>
          <a:stretch>
            <a:fillRect/>
          </a:stretch>
        </p:blipFill>
        <p:spPr>
          <a:xfrm>
            <a:off x="3207924" y="1026079"/>
            <a:ext cx="5339309" cy="2991923"/>
          </a:xfrm>
          <a:prstGeom prst="rect">
            <a:avLst/>
          </a:prstGeom>
        </p:spPr>
      </p:pic>
      <p:sp>
        <p:nvSpPr>
          <p:cNvPr id="8" name="TextBox 7">
            <a:extLst>
              <a:ext uri="{FF2B5EF4-FFF2-40B4-BE49-F238E27FC236}">
                <a16:creationId xmlns:a16="http://schemas.microsoft.com/office/drawing/2014/main" id="{8B881A52-9944-5A95-5C08-2507B80557B9}"/>
              </a:ext>
            </a:extLst>
          </p:cNvPr>
          <p:cNvSpPr txBox="1"/>
          <p:nvPr/>
        </p:nvSpPr>
        <p:spPr>
          <a:xfrm>
            <a:off x="777240" y="696045"/>
            <a:ext cx="6097604" cy="369332"/>
          </a:xfrm>
          <a:prstGeom prst="rect">
            <a:avLst/>
          </a:prstGeom>
          <a:noFill/>
        </p:spPr>
        <p:txBody>
          <a:bodyPr wrap="square">
            <a:spAutoFit/>
          </a:bodyPr>
          <a:lstStyle/>
          <a:p>
            <a:r>
              <a:rPr lang="en-IN" b="1" dirty="0"/>
              <a:t>Outcome</a:t>
            </a:r>
            <a:endParaRPr lang="en-IN" dirty="0"/>
          </a:p>
        </p:txBody>
      </p:sp>
      <p:graphicFrame>
        <p:nvGraphicFramePr>
          <p:cNvPr id="9" name="Table 8">
            <a:extLst>
              <a:ext uri="{FF2B5EF4-FFF2-40B4-BE49-F238E27FC236}">
                <a16:creationId xmlns:a16="http://schemas.microsoft.com/office/drawing/2014/main" id="{D5AE632A-9867-FDAC-FD1E-40DEAA21A4D4}"/>
              </a:ext>
            </a:extLst>
          </p:cNvPr>
          <p:cNvGraphicFramePr>
            <a:graphicFrameLocks noGrp="1"/>
          </p:cNvGraphicFramePr>
          <p:nvPr>
            <p:extLst>
              <p:ext uri="{D42A27DB-BD31-4B8C-83A1-F6EECF244321}">
                <p14:modId xmlns:p14="http://schemas.microsoft.com/office/powerpoint/2010/main" val="3726490675"/>
              </p:ext>
            </p:extLst>
          </p:nvPr>
        </p:nvGraphicFramePr>
        <p:xfrm>
          <a:off x="539015" y="3978703"/>
          <a:ext cx="10440202" cy="2651760"/>
        </p:xfrm>
        <a:graphic>
          <a:graphicData uri="http://schemas.openxmlformats.org/drawingml/2006/table">
            <a:tbl>
              <a:tblPr firstRow="1" bandRow="1">
                <a:tableStyleId>{5C22544A-7EE6-4342-B048-85BDC9FD1C3A}</a:tableStyleId>
              </a:tblPr>
              <a:tblGrid>
                <a:gridCol w="5220101">
                  <a:extLst>
                    <a:ext uri="{9D8B030D-6E8A-4147-A177-3AD203B41FA5}">
                      <a16:colId xmlns:a16="http://schemas.microsoft.com/office/drawing/2014/main" val="1677126339"/>
                    </a:ext>
                  </a:extLst>
                </a:gridCol>
                <a:gridCol w="5220101">
                  <a:extLst>
                    <a:ext uri="{9D8B030D-6E8A-4147-A177-3AD203B41FA5}">
                      <a16:colId xmlns:a16="http://schemas.microsoft.com/office/drawing/2014/main" val="3179113966"/>
                    </a:ext>
                  </a:extLst>
                </a:gridCol>
              </a:tblGrid>
              <a:tr h="317161">
                <a:tc>
                  <a:txBody>
                    <a:bodyPr/>
                    <a:lstStyle/>
                    <a:p>
                      <a:r>
                        <a:rPr lang="en-IN" b="1" dirty="0"/>
                        <a:t>Expected Result</a:t>
                      </a:r>
                      <a:endParaRPr lang="en-IN" dirty="0"/>
                    </a:p>
                  </a:txBody>
                  <a:tcPr anchor="ctr"/>
                </a:tc>
                <a:tc>
                  <a:txBody>
                    <a:bodyPr/>
                    <a:lstStyle/>
                    <a:p>
                      <a:r>
                        <a:rPr lang="en-IN" dirty="0"/>
                        <a:t>Outcome </a:t>
                      </a:r>
                    </a:p>
                  </a:txBody>
                  <a:tcPr anchor="ctr"/>
                </a:tc>
                <a:extLst>
                  <a:ext uri="{0D108BD9-81ED-4DB2-BD59-A6C34878D82A}">
                    <a16:rowId xmlns:a16="http://schemas.microsoft.com/office/drawing/2014/main" val="2863951402"/>
                  </a:ext>
                </a:extLst>
              </a:tr>
              <a:tr h="1744386">
                <a:tc>
                  <a:txBody>
                    <a:bodyPr/>
                    <a:lstStyle/>
                    <a:p>
                      <a:r>
                        <a:rPr lang="en-US" dirty="0"/>
                        <a:t>- </a:t>
                      </a:r>
                      <a:r>
                        <a:rPr lang="en-US" b="1" dirty="0"/>
                        <a:t>If duplicates are allowed:</a:t>
                      </a:r>
                      <a:r>
                        <a:rPr lang="en-US" dirty="0"/>
                        <a:t> Feedback should be successfully submitted, and the user should be redirected to thankyou.html. </a:t>
                      </a:r>
                      <a:br>
                        <a:rPr lang="en-US" dirty="0"/>
                      </a:br>
                      <a:r>
                        <a:rPr lang="en-US" dirty="0"/>
                        <a:t>- </a:t>
                      </a:r>
                      <a:r>
                        <a:rPr lang="en-US" b="1" dirty="0"/>
                        <a:t>If duplicates are not allowed:</a:t>
                      </a:r>
                      <a:r>
                        <a:rPr lang="en-US" dirty="0"/>
                        <a:t> An error message indicating that feedback for this employee ID already exists should be displayed, and the form should not be submitted</a:t>
                      </a:r>
                      <a:endParaRPr lang="en-IN" dirty="0"/>
                    </a:p>
                  </a:txBody>
                  <a:tcPr anchor="ctr"/>
                </a:tc>
                <a:tc>
                  <a:txBody>
                    <a:bodyPr/>
                    <a:lstStyle/>
                    <a:p>
                      <a:r>
                        <a:rPr lang="en-US" dirty="0"/>
                        <a:t>-The form is submitted, and the user is redirected to thankyou.html, with the feedback stored for the duplicate ID. </a:t>
                      </a:r>
                    </a:p>
                    <a:p>
                      <a:r>
                        <a:rPr lang="en-US" dirty="0"/>
                        <a:t>-An error message is shown (e.g., "Feedback for this Employee ID already exists"), and the form is not submitted.</a:t>
                      </a:r>
                      <a:endParaRPr lang="en-IN" dirty="0"/>
                    </a:p>
                  </a:txBody>
                  <a:tcPr/>
                </a:tc>
                <a:extLst>
                  <a:ext uri="{0D108BD9-81ED-4DB2-BD59-A6C34878D82A}">
                    <a16:rowId xmlns:a16="http://schemas.microsoft.com/office/drawing/2014/main" val="696787415"/>
                  </a:ext>
                </a:extLst>
              </a:tr>
            </a:tbl>
          </a:graphicData>
        </a:graphic>
      </p:graphicFrame>
    </p:spTree>
    <p:extLst>
      <p:ext uri="{BB962C8B-B14F-4D97-AF65-F5344CB8AC3E}">
        <p14:creationId xmlns:p14="http://schemas.microsoft.com/office/powerpoint/2010/main" val="24755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A18A1F6-486B-DE41-E566-BF24F4CB83AB}"/>
              </a:ext>
            </a:extLst>
          </p:cNvPr>
          <p:cNvSpPr>
            <a:spLocks noGrp="1" noChangeArrowheads="1"/>
          </p:cNvSpPr>
          <p:nvPr>
            <p:ph type="body" sz="quarter" idx="15"/>
          </p:nvPr>
        </p:nvSpPr>
        <p:spPr bwMode="auto">
          <a:xfrm>
            <a:off x="5863470" y="992468"/>
            <a:ext cx="39982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89E7D734-6717-0D4C-53F2-3CACD55FB28D}"/>
              </a:ext>
            </a:extLst>
          </p:cNvPr>
          <p:cNvSpPr>
            <a:spLocks noChangeArrowheads="1"/>
          </p:cNvSpPr>
          <p:nvPr/>
        </p:nvSpPr>
        <p:spPr bwMode="auto">
          <a:xfrm>
            <a:off x="729802" y="2391530"/>
            <a:ext cx="487679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Code Deployment:</a:t>
            </a:r>
            <a:r>
              <a:rPr kumimoji="0" lang="en-US" altLang="en-US" sz="1800" b="0" i="0" u="none" strike="noStrike" cap="none" normalizeH="0" baseline="0" dirty="0">
                <a:ln>
                  <a:noFill/>
                </a:ln>
                <a:solidFill>
                  <a:schemeClr val="tx1"/>
                </a:solidFill>
                <a:effectLst/>
              </a:rPr>
              <a:t> Transfer the feedback form code to the server.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Launch:</a:t>
            </a:r>
            <a:r>
              <a:rPr kumimoji="0" lang="en-US" altLang="en-US" sz="1800" b="0" i="0" u="none" strike="noStrike" cap="none" normalizeH="0" baseline="0" dirty="0">
                <a:ln>
                  <a:noFill/>
                </a:ln>
                <a:solidFill>
                  <a:schemeClr val="tx1"/>
                </a:solidFill>
                <a:effectLst/>
              </a:rPr>
              <a:t> Make the website live for end-users.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70880C62-65B2-4F84-849C-18B65A813055}"/>
              </a:ext>
            </a:extLst>
          </p:cNvPr>
          <p:cNvSpPr txBox="1"/>
          <p:nvPr/>
        </p:nvSpPr>
        <p:spPr>
          <a:xfrm>
            <a:off x="599173" y="946302"/>
            <a:ext cx="6097604" cy="707886"/>
          </a:xfrm>
          <a:prstGeom prst="rect">
            <a:avLst/>
          </a:prstGeom>
          <a:noFill/>
        </p:spPr>
        <p:txBody>
          <a:bodyPr wrap="square">
            <a:spAutoFit/>
          </a:bodyPr>
          <a:lstStyle/>
          <a:p>
            <a:r>
              <a:rPr lang="en-US" sz="4000" b="1" dirty="0"/>
              <a:t>Deployment</a:t>
            </a:r>
          </a:p>
        </p:txBody>
      </p:sp>
      <p:sp>
        <p:nvSpPr>
          <p:cNvPr id="3" name="TextBox 2">
            <a:extLst>
              <a:ext uri="{FF2B5EF4-FFF2-40B4-BE49-F238E27FC236}">
                <a16:creationId xmlns:a16="http://schemas.microsoft.com/office/drawing/2014/main" id="{D5123D8F-A10E-8427-64E6-EF07EAA2D61E}"/>
              </a:ext>
            </a:extLst>
          </p:cNvPr>
          <p:cNvSpPr txBox="1"/>
          <p:nvPr/>
        </p:nvSpPr>
        <p:spPr>
          <a:xfrm>
            <a:off x="5943600" y="1976032"/>
            <a:ext cx="5018770" cy="1665071"/>
          </a:xfrm>
          <a:prstGeom prst="rect">
            <a:avLst/>
          </a:prstGeom>
          <a:noFill/>
        </p:spPr>
        <p:txBody>
          <a:bodyPr wrap="square">
            <a:spAutoFit/>
          </a:bodyPr>
          <a:lstStyle/>
          <a:p>
            <a:pPr marR="0" lvl="0" fontAlgn="base">
              <a:lnSpc>
                <a:spcPct val="90000"/>
              </a:lnSpc>
              <a:spcBef>
                <a:spcPct val="0"/>
              </a:spcBef>
              <a:spcAft>
                <a:spcPts val="600"/>
              </a:spcAft>
              <a:buClrTx/>
              <a:buSzTx/>
              <a:tabLst/>
            </a:pPr>
            <a:r>
              <a:rPr kumimoji="0" lang="en-US" altLang="en-US" sz="1800" b="1" i="0" u="none" strike="noStrike" cap="none" normalizeH="0" baseline="0" dirty="0">
                <a:ln>
                  <a:noFill/>
                </a:ln>
                <a:effectLst/>
              </a:rPr>
              <a:t>Performance Monitoring:</a:t>
            </a:r>
            <a:r>
              <a:rPr kumimoji="0" lang="en-US" altLang="en-US" sz="1800" b="0" i="0" u="none" strike="noStrike" cap="none" normalizeH="0" baseline="0" dirty="0">
                <a:ln>
                  <a:noFill/>
                </a:ln>
                <a:effectLst/>
              </a:rPr>
              <a:t> Track the website’s performance metrics (e.g., load times, response times). </a:t>
            </a:r>
          </a:p>
          <a:p>
            <a:pPr marR="0" lvl="0" fontAlgn="base">
              <a:lnSpc>
                <a:spcPct val="90000"/>
              </a:lnSpc>
              <a:spcBef>
                <a:spcPct val="0"/>
              </a:spcBef>
              <a:spcAft>
                <a:spcPts val="600"/>
              </a:spcAft>
              <a:buClrTx/>
              <a:buSzTx/>
              <a:tabLst/>
            </a:pPr>
            <a:r>
              <a:rPr kumimoji="0" lang="en-US" altLang="en-US" sz="1800" b="1" i="0" u="none" strike="noStrike" cap="none" normalizeH="0" baseline="0" dirty="0">
                <a:ln>
                  <a:noFill/>
                </a:ln>
                <a:effectLst/>
              </a:rPr>
              <a:t>User Feedback:</a:t>
            </a:r>
            <a:r>
              <a:rPr kumimoji="0" lang="en-US" altLang="en-US" sz="1800" b="0" i="0" u="none" strike="noStrike" cap="none" normalizeH="0" baseline="0" dirty="0">
                <a:ln>
                  <a:noFill/>
                </a:ln>
                <a:effectLst/>
              </a:rPr>
              <a:t> Collect and review feedback from users to identify potential improvements or issues.</a:t>
            </a:r>
          </a:p>
        </p:txBody>
      </p:sp>
      <p:sp>
        <p:nvSpPr>
          <p:cNvPr id="8" name="TextBox 7">
            <a:extLst>
              <a:ext uri="{FF2B5EF4-FFF2-40B4-BE49-F238E27FC236}">
                <a16:creationId xmlns:a16="http://schemas.microsoft.com/office/drawing/2014/main" id="{67B5CD4D-2438-A4D9-7383-8A5C0A7CF3C6}"/>
              </a:ext>
            </a:extLst>
          </p:cNvPr>
          <p:cNvSpPr txBox="1"/>
          <p:nvPr/>
        </p:nvSpPr>
        <p:spPr>
          <a:xfrm>
            <a:off x="5863470" y="994359"/>
            <a:ext cx="6097604" cy="707886"/>
          </a:xfrm>
          <a:prstGeom prst="rect">
            <a:avLst/>
          </a:prstGeom>
          <a:noFill/>
        </p:spPr>
        <p:txBody>
          <a:bodyPr wrap="square">
            <a:spAutoFit/>
          </a:bodyPr>
          <a:lstStyle/>
          <a:p>
            <a:r>
              <a:rPr lang="en-US" sz="4000" b="1" dirty="0"/>
              <a:t>Maintenance</a:t>
            </a:r>
          </a:p>
        </p:txBody>
      </p:sp>
      <p:pic>
        <p:nvPicPr>
          <p:cNvPr id="10" name="Picture 9">
            <a:extLst>
              <a:ext uri="{FF2B5EF4-FFF2-40B4-BE49-F238E27FC236}">
                <a16:creationId xmlns:a16="http://schemas.microsoft.com/office/drawing/2014/main" id="{19637979-87D5-180D-8DAC-F5A60F210073}"/>
              </a:ext>
            </a:extLst>
          </p:cNvPr>
          <p:cNvPicPr>
            <a:picLocks noChangeAspect="1"/>
          </p:cNvPicPr>
          <p:nvPr/>
        </p:nvPicPr>
        <p:blipFill>
          <a:blip r:embed="rId2"/>
          <a:srcRect b="29308"/>
          <a:stretch/>
        </p:blipFill>
        <p:spPr>
          <a:xfrm>
            <a:off x="5943600" y="3641103"/>
            <a:ext cx="5682343" cy="1978364"/>
          </a:xfrm>
          <a:prstGeom prst="rect">
            <a:avLst/>
          </a:prstGeom>
        </p:spPr>
      </p:pic>
      <p:pic>
        <p:nvPicPr>
          <p:cNvPr id="13" name="Picture 12">
            <a:extLst>
              <a:ext uri="{FF2B5EF4-FFF2-40B4-BE49-F238E27FC236}">
                <a16:creationId xmlns:a16="http://schemas.microsoft.com/office/drawing/2014/main" id="{F80CBFD8-89C8-CB56-E683-D0417E04D8E7}"/>
              </a:ext>
            </a:extLst>
          </p:cNvPr>
          <p:cNvPicPr>
            <a:picLocks noChangeAspect="1"/>
          </p:cNvPicPr>
          <p:nvPr/>
        </p:nvPicPr>
        <p:blipFill>
          <a:blip r:embed="rId3"/>
          <a:stretch>
            <a:fillRect/>
          </a:stretch>
        </p:blipFill>
        <p:spPr>
          <a:xfrm>
            <a:off x="729801" y="4285116"/>
            <a:ext cx="4722553" cy="580798"/>
          </a:xfrm>
          <a:prstGeom prst="rect">
            <a:avLst/>
          </a:prstGeom>
        </p:spPr>
      </p:pic>
    </p:spTree>
    <p:extLst>
      <p:ext uri="{BB962C8B-B14F-4D97-AF65-F5344CB8AC3E}">
        <p14:creationId xmlns:p14="http://schemas.microsoft.com/office/powerpoint/2010/main" val="3485701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75F75-8E20-8CF1-9E52-6EA11E788C0E}"/>
              </a:ext>
            </a:extLst>
          </p:cNvPr>
          <p:cNvSpPr>
            <a:spLocks noGrp="1"/>
          </p:cNvSpPr>
          <p:nvPr>
            <p:ph type="title"/>
          </p:nvPr>
        </p:nvSpPr>
        <p:spPr/>
        <p:txBody>
          <a:bodyPr/>
          <a:lstStyle/>
          <a:p>
            <a:r>
              <a:rPr lang="en-IN" dirty="0"/>
              <a:t>JIRA</a:t>
            </a:r>
          </a:p>
        </p:txBody>
      </p:sp>
    </p:spTree>
    <p:extLst>
      <p:ext uri="{BB962C8B-B14F-4D97-AF65-F5344CB8AC3E}">
        <p14:creationId xmlns:p14="http://schemas.microsoft.com/office/powerpoint/2010/main" val="277442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10" descr="A screenshot of a feedback form&#10;&#10;Description automatically generated">
            <a:extLst>
              <a:ext uri="{FF2B5EF4-FFF2-40B4-BE49-F238E27FC236}">
                <a16:creationId xmlns:a16="http://schemas.microsoft.com/office/drawing/2014/main" id="{2F53BFBB-32DA-EEFF-8739-09D4ED6588F0}"/>
              </a:ext>
            </a:extLst>
          </p:cNvPr>
          <p:cNvPicPr>
            <a:picLocks noChangeAspect="1"/>
          </p:cNvPicPr>
          <p:nvPr/>
        </p:nvPicPr>
        <p:blipFill>
          <a:blip r:embed="rId2"/>
          <a:srcRect r="8355" b="1"/>
          <a:stretch/>
        </p:blipFill>
        <p:spPr>
          <a:xfrm>
            <a:off x="5075330" y="1686710"/>
            <a:ext cx="6170299" cy="4224808"/>
          </a:xfrm>
          <a:prstGeom prst="rect">
            <a:avLst/>
          </a:prstGeom>
        </p:spPr>
      </p:pic>
      <p:sp>
        <p:nvSpPr>
          <p:cNvPr id="9" name="TextBox 8">
            <a:extLst>
              <a:ext uri="{FF2B5EF4-FFF2-40B4-BE49-F238E27FC236}">
                <a16:creationId xmlns:a16="http://schemas.microsoft.com/office/drawing/2014/main" id="{39A1DF9B-1410-51EC-E259-EC294E893872}"/>
              </a:ext>
            </a:extLst>
          </p:cNvPr>
          <p:cNvSpPr txBox="1"/>
          <p:nvPr/>
        </p:nvSpPr>
        <p:spPr>
          <a:xfrm>
            <a:off x="740230" y="1803332"/>
            <a:ext cx="6096000" cy="369332"/>
          </a:xfrm>
          <a:prstGeom prst="rect">
            <a:avLst/>
          </a:prstGeom>
          <a:noFill/>
        </p:spPr>
        <p:txBody>
          <a:bodyPr wrap="square">
            <a:spAutoFit/>
          </a:bodyPr>
          <a:lstStyle/>
          <a:p>
            <a:pPr>
              <a:lnSpc>
                <a:spcPct val="90000"/>
              </a:lnSpc>
              <a:spcAft>
                <a:spcPts val="600"/>
              </a:spcAft>
            </a:pPr>
            <a:r>
              <a:rPr lang="en-US" sz="2000" b="1" dirty="0">
                <a:solidFill>
                  <a:srgbClr val="FF0000"/>
                </a:solidFill>
              </a:rPr>
              <a:t>Epics:</a:t>
            </a:r>
            <a:endParaRPr lang="en-US" sz="2000" dirty="0">
              <a:solidFill>
                <a:srgbClr val="FF0000"/>
              </a:solidFill>
            </a:endParaRPr>
          </a:p>
        </p:txBody>
      </p:sp>
      <p:sp>
        <p:nvSpPr>
          <p:cNvPr id="11" name="TextBox 10">
            <a:extLst>
              <a:ext uri="{FF2B5EF4-FFF2-40B4-BE49-F238E27FC236}">
                <a16:creationId xmlns:a16="http://schemas.microsoft.com/office/drawing/2014/main" id="{75E228D2-1074-6036-A769-816463D8E14F}"/>
              </a:ext>
            </a:extLst>
          </p:cNvPr>
          <p:cNvSpPr txBox="1"/>
          <p:nvPr/>
        </p:nvSpPr>
        <p:spPr>
          <a:xfrm>
            <a:off x="631372" y="745439"/>
            <a:ext cx="7043057" cy="477054"/>
          </a:xfrm>
          <a:prstGeom prst="rect">
            <a:avLst/>
          </a:prstGeom>
          <a:noFill/>
        </p:spPr>
        <p:txBody>
          <a:bodyPr wrap="square">
            <a:spAutoFit/>
          </a:bodyPr>
          <a:lstStyle/>
          <a:p>
            <a:r>
              <a:rPr lang="en-US" sz="2500" b="1" dirty="0"/>
              <a:t>Kanban Board for Feedback Form Project</a:t>
            </a:r>
            <a:endParaRPr lang="en-IN" sz="2500" b="1" dirty="0"/>
          </a:p>
        </p:txBody>
      </p:sp>
      <p:graphicFrame>
        <p:nvGraphicFramePr>
          <p:cNvPr id="18" name="TextBox 6">
            <a:extLst>
              <a:ext uri="{FF2B5EF4-FFF2-40B4-BE49-F238E27FC236}">
                <a16:creationId xmlns:a16="http://schemas.microsoft.com/office/drawing/2014/main" id="{A91C12A3-FCE6-4544-F04D-1E44EFFC92D4}"/>
              </a:ext>
            </a:extLst>
          </p:cNvPr>
          <p:cNvGraphicFramePr/>
          <p:nvPr>
            <p:extLst>
              <p:ext uri="{D42A27DB-BD31-4B8C-83A1-F6EECF244321}">
                <p14:modId xmlns:p14="http://schemas.microsoft.com/office/powerpoint/2010/main" val="586835295"/>
              </p:ext>
            </p:extLst>
          </p:nvPr>
        </p:nvGraphicFramePr>
        <p:xfrm>
          <a:off x="-34436" y="1355414"/>
          <a:ext cx="4152774" cy="4303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0235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05BF-26B6-35CC-B8F5-1ED98CAC0D1A}"/>
              </a:ext>
            </a:extLst>
          </p:cNvPr>
          <p:cNvSpPr>
            <a:spLocks noGrp="1"/>
          </p:cNvSpPr>
          <p:nvPr>
            <p:ph type="title"/>
          </p:nvPr>
        </p:nvSpPr>
        <p:spPr>
          <a:xfrm>
            <a:off x="687324" y="673608"/>
            <a:ext cx="10817352" cy="749808"/>
          </a:xfrm>
        </p:spPr>
        <p:txBody>
          <a:bodyPr/>
          <a:lstStyle/>
          <a:p>
            <a:br>
              <a:rPr lang="en-US" dirty="0"/>
            </a:br>
            <a:r>
              <a:rPr lang="en-US" sz="2000" b="1" dirty="0"/>
              <a:t>Tasks:</a:t>
            </a:r>
            <a:r>
              <a:rPr lang="en-US" sz="2000" dirty="0"/>
              <a:t> Specific actions required to complete epics. </a:t>
            </a:r>
            <a:br>
              <a:rPr lang="en-US" sz="2000" dirty="0"/>
            </a:br>
            <a:br>
              <a:rPr lang="en-US" dirty="0"/>
            </a:br>
            <a:endParaRPr lang="en-IN" dirty="0"/>
          </a:p>
        </p:txBody>
      </p:sp>
      <p:pic>
        <p:nvPicPr>
          <p:cNvPr id="15" name="Content Placeholder 14" descr="A screenshot of a computer&#10;&#10;Description automatically generated">
            <a:extLst>
              <a:ext uri="{FF2B5EF4-FFF2-40B4-BE49-F238E27FC236}">
                <a16:creationId xmlns:a16="http://schemas.microsoft.com/office/drawing/2014/main" id="{B4E2548E-F988-9A90-5E2C-B3D6F4CCDFA8}"/>
              </a:ext>
            </a:extLst>
          </p:cNvPr>
          <p:cNvPicPr>
            <a:picLocks noGrp="1" noChangeAspect="1"/>
          </p:cNvPicPr>
          <p:nvPr>
            <p:ph sz="half" idx="1"/>
          </p:nvPr>
        </p:nvPicPr>
        <p:blipFill>
          <a:blip r:embed="rId2"/>
          <a:stretch>
            <a:fillRect/>
          </a:stretch>
        </p:blipFill>
        <p:spPr>
          <a:xfrm>
            <a:off x="3304496" y="1575130"/>
            <a:ext cx="5184775" cy="2445553"/>
          </a:xfrm>
        </p:spPr>
      </p:pic>
      <p:sp>
        <p:nvSpPr>
          <p:cNvPr id="17" name="TextBox 16">
            <a:extLst>
              <a:ext uri="{FF2B5EF4-FFF2-40B4-BE49-F238E27FC236}">
                <a16:creationId xmlns:a16="http://schemas.microsoft.com/office/drawing/2014/main" id="{B8A8E06B-A8A1-0AB9-7604-8E9A06A0237F}"/>
              </a:ext>
            </a:extLst>
          </p:cNvPr>
          <p:cNvSpPr txBox="1"/>
          <p:nvPr/>
        </p:nvSpPr>
        <p:spPr>
          <a:xfrm>
            <a:off x="499157" y="4222714"/>
            <a:ext cx="10245044" cy="400110"/>
          </a:xfrm>
          <a:prstGeom prst="rect">
            <a:avLst/>
          </a:prstGeom>
          <a:noFill/>
        </p:spPr>
        <p:txBody>
          <a:bodyPr wrap="square">
            <a:spAutoFit/>
          </a:bodyPr>
          <a:lstStyle/>
          <a:p>
            <a:r>
              <a:rPr lang="en-US" sz="2000" b="1" dirty="0"/>
              <a:t>Subtasks:</a:t>
            </a:r>
            <a:r>
              <a:rPr lang="en-US" sz="2000" dirty="0"/>
              <a:t> Breakdown of tasks into smaller, actionable items</a:t>
            </a:r>
            <a:endParaRPr lang="en-IN" dirty="0"/>
          </a:p>
        </p:txBody>
      </p:sp>
      <p:pic>
        <p:nvPicPr>
          <p:cNvPr id="21" name="Picture 20">
            <a:extLst>
              <a:ext uri="{FF2B5EF4-FFF2-40B4-BE49-F238E27FC236}">
                <a16:creationId xmlns:a16="http://schemas.microsoft.com/office/drawing/2014/main" id="{C6EB5946-2AE0-5F28-C43D-82FA17BB6D6B}"/>
              </a:ext>
            </a:extLst>
          </p:cNvPr>
          <p:cNvPicPr>
            <a:picLocks noChangeAspect="1"/>
          </p:cNvPicPr>
          <p:nvPr/>
        </p:nvPicPr>
        <p:blipFill>
          <a:blip r:embed="rId3"/>
          <a:stretch>
            <a:fillRect/>
          </a:stretch>
        </p:blipFill>
        <p:spPr>
          <a:xfrm>
            <a:off x="2800180" y="4622824"/>
            <a:ext cx="6591639" cy="1877030"/>
          </a:xfrm>
          <a:prstGeom prst="rect">
            <a:avLst/>
          </a:prstGeom>
        </p:spPr>
      </p:pic>
    </p:spTree>
    <p:extLst>
      <p:ext uri="{BB962C8B-B14F-4D97-AF65-F5344CB8AC3E}">
        <p14:creationId xmlns:p14="http://schemas.microsoft.com/office/powerpoint/2010/main" val="209420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9DFE54-4928-4749-BC17-17042B53BFC7}"/>
              </a:ext>
            </a:extLst>
          </p:cNvPr>
          <p:cNvSpPr>
            <a:spLocks noGrp="1"/>
          </p:cNvSpPr>
          <p:nvPr>
            <p:ph type="ctrTitle"/>
          </p:nvPr>
        </p:nvSpPr>
        <p:spPr/>
        <p:txBody>
          <a:bodyPr/>
          <a:lstStyle/>
          <a:p>
            <a:r>
              <a:rPr lang="en-US" dirty="0"/>
              <a:t>Agenda</a:t>
            </a:r>
          </a:p>
        </p:txBody>
      </p:sp>
      <p:sp>
        <p:nvSpPr>
          <p:cNvPr id="5" name="Text Placeholder 2">
            <a:extLst>
              <a:ext uri="{FF2B5EF4-FFF2-40B4-BE49-F238E27FC236}">
                <a16:creationId xmlns:a16="http://schemas.microsoft.com/office/drawing/2014/main" id="{0B9F33E7-5433-A34C-9035-F870937397F3}"/>
              </a:ext>
            </a:extLst>
          </p:cNvPr>
          <p:cNvSpPr>
            <a:spLocks noGrp="1"/>
          </p:cNvSpPr>
          <p:nvPr>
            <p:ph type="body" sz="quarter" idx="13"/>
          </p:nvPr>
        </p:nvSpPr>
        <p:spPr>
          <a:xfrm>
            <a:off x="685800" y="1590620"/>
            <a:ext cx="10817352" cy="4352544"/>
          </a:xfrm>
        </p:spPr>
        <p:txBody>
          <a:bodyPr/>
          <a:lstStyle/>
          <a:p>
            <a:pPr indent="0">
              <a:buNone/>
            </a:pPr>
            <a:r>
              <a:rPr lang="en-US" b="1" dirty="0">
                <a:solidFill>
                  <a:srgbClr val="273239"/>
                </a:solidFill>
                <a:highlight>
                  <a:srgbClr val="FFFFFF"/>
                </a:highlight>
                <a:latin typeface="Nunito" pitchFamily="2" charset="0"/>
              </a:rPr>
              <a:t>Objective</a:t>
            </a:r>
          </a:p>
          <a:p>
            <a:pPr indent="0">
              <a:buNone/>
            </a:pPr>
            <a:r>
              <a:rPr lang="en-US" b="1" dirty="0">
                <a:solidFill>
                  <a:srgbClr val="273239"/>
                </a:solidFill>
                <a:highlight>
                  <a:srgbClr val="FFFFFF"/>
                </a:highlight>
                <a:latin typeface="Nunito" pitchFamily="2" charset="0"/>
              </a:rPr>
              <a:t>Problem Statement</a:t>
            </a:r>
          </a:p>
          <a:p>
            <a:pPr indent="0">
              <a:buNone/>
            </a:pPr>
            <a:r>
              <a:rPr lang="en-US" b="1" i="0" dirty="0">
                <a:solidFill>
                  <a:srgbClr val="273239"/>
                </a:solidFill>
                <a:effectLst/>
                <a:highlight>
                  <a:srgbClr val="FFFFFF"/>
                </a:highlight>
                <a:latin typeface="Nunito" pitchFamily="2" charset="0"/>
              </a:rPr>
              <a:t>Software Development Life Cycle (SDLC): Introduction</a:t>
            </a:r>
          </a:p>
          <a:p>
            <a:pPr lvl="1"/>
            <a:r>
              <a:rPr lang="en-US" dirty="0"/>
              <a:t>Planning &amp; Requirement Gathering</a:t>
            </a:r>
          </a:p>
          <a:p>
            <a:pPr lvl="1"/>
            <a:r>
              <a:rPr lang="en-US" dirty="0"/>
              <a:t>Defining</a:t>
            </a:r>
          </a:p>
          <a:p>
            <a:pPr lvl="1"/>
            <a:r>
              <a:rPr lang="en-US" dirty="0"/>
              <a:t>Design</a:t>
            </a:r>
          </a:p>
          <a:p>
            <a:pPr lvl="1"/>
            <a:r>
              <a:rPr lang="en-US" dirty="0"/>
              <a:t>Development</a:t>
            </a:r>
          </a:p>
          <a:p>
            <a:pPr lvl="1"/>
            <a:r>
              <a:rPr lang="en-US" dirty="0"/>
              <a:t>Testing</a:t>
            </a:r>
          </a:p>
          <a:p>
            <a:pPr lvl="1"/>
            <a:r>
              <a:rPr lang="en-US" dirty="0"/>
              <a:t>Deployment &amp; Maintenance</a:t>
            </a:r>
          </a:p>
          <a:p>
            <a:pPr indent="0">
              <a:buNone/>
            </a:pPr>
            <a:r>
              <a:rPr lang="en-US" b="1" dirty="0"/>
              <a:t> Jira</a:t>
            </a:r>
          </a:p>
          <a:p>
            <a:pPr marL="347663" lvl="1" indent="0">
              <a:buNone/>
            </a:pPr>
            <a:endParaRPr lang="en-US" dirty="0"/>
          </a:p>
        </p:txBody>
      </p:sp>
    </p:spTree>
    <p:extLst>
      <p:ext uri="{BB962C8B-B14F-4D97-AF65-F5344CB8AC3E}">
        <p14:creationId xmlns:p14="http://schemas.microsoft.com/office/powerpoint/2010/main" val="1368075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3507-2C28-734B-8F2E-B579734E1665}"/>
              </a:ext>
            </a:extLst>
          </p:cNvPr>
          <p:cNvSpPr>
            <a:spLocks noGrp="1"/>
          </p:cNvSpPr>
          <p:nvPr>
            <p:ph type="title"/>
          </p:nvPr>
        </p:nvSpPr>
        <p:spPr>
          <a:xfrm>
            <a:off x="687324" y="2971800"/>
            <a:ext cx="10817352" cy="914400"/>
          </a:xfrm>
        </p:spPr>
        <p:txBody>
          <a:bodyPr/>
          <a:lstStyle/>
          <a:p>
            <a:r>
              <a:rPr lang="en-US" dirty="0"/>
              <a:t>thank you</a:t>
            </a:r>
          </a:p>
        </p:txBody>
      </p:sp>
      <p:sp>
        <p:nvSpPr>
          <p:cNvPr id="3" name="Text Placeholder 2">
            <a:extLst>
              <a:ext uri="{FF2B5EF4-FFF2-40B4-BE49-F238E27FC236}">
                <a16:creationId xmlns:a16="http://schemas.microsoft.com/office/drawing/2014/main" id="{91AF2809-536E-714F-831D-0DC1478E9939}"/>
              </a:ext>
            </a:extLst>
          </p:cNvPr>
          <p:cNvSpPr>
            <a:spLocks noGrp="1"/>
          </p:cNvSpPr>
          <p:nvPr>
            <p:ph type="body" sz="quarter" idx="10"/>
          </p:nvPr>
        </p:nvSpPr>
        <p:spPr>
          <a:xfrm>
            <a:off x="687324" y="6260295"/>
            <a:ext cx="10817352" cy="138499"/>
          </a:xfrm>
        </p:spPr>
        <p:txBody>
          <a:bodyPr/>
          <a:lstStyle/>
          <a:p>
            <a:r>
              <a:rPr lang="en-US" dirty="0"/>
              <a:t>copyright publicis sapient | confidential</a:t>
            </a:r>
          </a:p>
        </p:txBody>
      </p:sp>
    </p:spTree>
    <p:extLst>
      <p:ext uri="{BB962C8B-B14F-4D97-AF65-F5344CB8AC3E}">
        <p14:creationId xmlns:p14="http://schemas.microsoft.com/office/powerpoint/2010/main" val="388473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C17ECA-B02A-7262-0AF7-870DCBFC1D50}"/>
              </a:ext>
            </a:extLst>
          </p:cNvPr>
          <p:cNvSpPr txBox="1"/>
          <p:nvPr/>
        </p:nvSpPr>
        <p:spPr>
          <a:xfrm>
            <a:off x="738738" y="1618981"/>
            <a:ext cx="10455443" cy="2585323"/>
          </a:xfrm>
          <a:prstGeom prst="rect">
            <a:avLst/>
          </a:prstGeom>
          <a:noFill/>
        </p:spPr>
        <p:txBody>
          <a:bodyPr wrap="square">
            <a:spAutoFit/>
          </a:bodyPr>
          <a:lstStyle/>
          <a:p>
            <a:r>
              <a:rPr lang="en-IN" b="1" dirty="0"/>
              <a:t>Value of User Insights:</a:t>
            </a:r>
          </a:p>
          <a:p>
            <a:r>
              <a:rPr lang="en-US" dirty="0"/>
              <a:t>Gather actionable insights to improve services and make informed decisions based on user opinions.</a:t>
            </a:r>
            <a:endParaRPr lang="en-US" b="1" dirty="0"/>
          </a:p>
          <a:p>
            <a:r>
              <a:rPr lang="en-US" b="1" dirty="0"/>
              <a:t>Streamline Feedback Collection:</a:t>
            </a:r>
            <a:endParaRPr lang="en-US" dirty="0"/>
          </a:p>
          <a:p>
            <a:r>
              <a:rPr lang="en-US" dirty="0"/>
              <a:t>Provide an easy-to-use form for users to submit their feedback efficiently.</a:t>
            </a:r>
          </a:p>
          <a:p>
            <a:r>
              <a:rPr lang="en-US" b="1" dirty="0"/>
              <a:t>Ensure Data Accuracy:</a:t>
            </a:r>
            <a:endParaRPr lang="en-US" dirty="0"/>
          </a:p>
          <a:p>
            <a:r>
              <a:rPr lang="en-US" dirty="0"/>
              <a:t>Implement form validations to capture and store feedback accurately.</a:t>
            </a:r>
          </a:p>
          <a:p>
            <a:r>
              <a:rPr lang="en-US" b="1" dirty="0"/>
              <a:t>Confirm Submission and Acknowledge Users:</a:t>
            </a:r>
            <a:endParaRPr lang="en-US" dirty="0"/>
          </a:p>
          <a:p>
            <a:r>
              <a:rPr lang="en-US" dirty="0"/>
              <a:t>Redirect users to a confirmation page and display a thank-you message.</a:t>
            </a:r>
          </a:p>
        </p:txBody>
      </p:sp>
      <p:sp>
        <p:nvSpPr>
          <p:cNvPr id="4" name="TextBox 3">
            <a:extLst>
              <a:ext uri="{FF2B5EF4-FFF2-40B4-BE49-F238E27FC236}">
                <a16:creationId xmlns:a16="http://schemas.microsoft.com/office/drawing/2014/main" id="{847E43D0-014E-F286-A3A3-CC6D30FFD193}"/>
              </a:ext>
            </a:extLst>
          </p:cNvPr>
          <p:cNvSpPr txBox="1"/>
          <p:nvPr/>
        </p:nvSpPr>
        <p:spPr>
          <a:xfrm>
            <a:off x="664143" y="748666"/>
            <a:ext cx="6256421" cy="477054"/>
          </a:xfrm>
          <a:prstGeom prst="rect">
            <a:avLst/>
          </a:prstGeom>
          <a:noFill/>
        </p:spPr>
        <p:txBody>
          <a:bodyPr wrap="square" rtlCol="0">
            <a:spAutoFit/>
          </a:bodyPr>
          <a:lstStyle/>
          <a:p>
            <a:r>
              <a:rPr lang="en-IN" sz="2500" b="1" dirty="0">
                <a:solidFill>
                  <a:schemeClr val="accent1"/>
                </a:solidFill>
              </a:rPr>
              <a:t>OBJECTIVE</a:t>
            </a:r>
          </a:p>
        </p:txBody>
      </p:sp>
    </p:spTree>
    <p:extLst>
      <p:ext uri="{BB962C8B-B14F-4D97-AF65-F5344CB8AC3E}">
        <p14:creationId xmlns:p14="http://schemas.microsoft.com/office/powerpoint/2010/main" val="326149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9E599-26C3-444E-88A1-77E72100C001}"/>
              </a:ext>
            </a:extLst>
          </p:cNvPr>
          <p:cNvSpPr>
            <a:spLocks noGrp="1"/>
          </p:cNvSpPr>
          <p:nvPr>
            <p:ph type="title"/>
          </p:nvPr>
        </p:nvSpPr>
        <p:spPr>
          <a:xfrm>
            <a:off x="757025" y="1460827"/>
            <a:ext cx="10090645" cy="3631443"/>
          </a:xfrm>
        </p:spPr>
        <p:txBody>
          <a:bodyPr/>
          <a:lstStyle/>
          <a:p>
            <a:r>
              <a:rPr lang="en-US" sz="1800" dirty="0"/>
              <a:t>The goal is to extend the Node.js feedback form application to interact with a database server. The system will need to:</a:t>
            </a:r>
            <a:br>
              <a:rPr lang="en-US" sz="1800" dirty="0"/>
            </a:br>
            <a:br>
              <a:rPr lang="en-US" sz="1800" dirty="0"/>
            </a:br>
            <a:r>
              <a:rPr lang="en-US" sz="1800" b="1" dirty="0"/>
              <a:t>Store and Retrieve Data:</a:t>
            </a:r>
            <a:br>
              <a:rPr lang="en-US" sz="1800" dirty="0"/>
            </a:br>
            <a:r>
              <a:rPr lang="en-US" sz="1800" dirty="0"/>
              <a:t>The database and Form will have store and take  the following feedback details:</a:t>
            </a:r>
            <a:br>
              <a:rPr lang="en-US" sz="1800" dirty="0"/>
            </a:br>
            <a:r>
              <a:rPr lang="en-US" sz="1800" b="1" dirty="0"/>
              <a:t>Rating on Faculty Punctuality:</a:t>
            </a:r>
            <a:r>
              <a:rPr lang="en-US" sz="1800" dirty="0"/>
              <a:t> (1 to 5)</a:t>
            </a:r>
            <a:br>
              <a:rPr lang="en-US" sz="1800" dirty="0"/>
            </a:br>
            <a:r>
              <a:rPr lang="en-US" sz="1800" b="1" dirty="0"/>
              <a:t>Rating on Doubts Clarification:</a:t>
            </a:r>
            <a:r>
              <a:rPr lang="en-US" sz="1800" dirty="0"/>
              <a:t> (1 to 5)</a:t>
            </a:r>
            <a:br>
              <a:rPr lang="en-US" sz="1800" dirty="0"/>
            </a:br>
            <a:r>
              <a:rPr lang="en-US" sz="1800" b="1" dirty="0"/>
              <a:t>Rating on Topics Explanation:</a:t>
            </a:r>
            <a:r>
              <a:rPr lang="en-US" sz="1800" dirty="0"/>
              <a:t> (1 to 5)</a:t>
            </a:r>
            <a:br>
              <a:rPr lang="en-US" sz="1800" dirty="0"/>
            </a:br>
            <a:r>
              <a:rPr lang="en-US" sz="1800" b="1" dirty="0"/>
              <a:t>Rating on Communication Skills:</a:t>
            </a:r>
            <a:r>
              <a:rPr lang="en-US" sz="1800" dirty="0"/>
              <a:t> (1 to 5)</a:t>
            </a:r>
            <a:br>
              <a:rPr lang="en-US" sz="1800" dirty="0"/>
            </a:br>
            <a:r>
              <a:rPr lang="en-US" sz="1800" b="1" dirty="0"/>
              <a:t>Rating on Overall Feedback:</a:t>
            </a:r>
            <a:r>
              <a:rPr lang="en-US" sz="1800" dirty="0"/>
              <a:t> (1 to 5)</a:t>
            </a:r>
            <a:br>
              <a:rPr lang="en-US" sz="1800" dirty="0"/>
            </a:br>
            <a:r>
              <a:rPr lang="en-US" sz="1800" b="1" dirty="0"/>
              <a:t>Other Reasons:</a:t>
            </a:r>
            <a:r>
              <a:rPr lang="en-US" sz="1800" dirty="0"/>
              <a:t> Free text for additional comments or reasons</a:t>
            </a:r>
            <a:br>
              <a:rPr lang="en-US" sz="1800" dirty="0"/>
            </a:br>
            <a:endParaRPr lang="en-US" sz="1800" dirty="0"/>
          </a:p>
        </p:txBody>
      </p:sp>
      <p:sp>
        <p:nvSpPr>
          <p:cNvPr id="4" name="TextBox 3">
            <a:extLst>
              <a:ext uri="{FF2B5EF4-FFF2-40B4-BE49-F238E27FC236}">
                <a16:creationId xmlns:a16="http://schemas.microsoft.com/office/drawing/2014/main" id="{09A49415-2982-2291-3818-3B7F60A04CC9}"/>
              </a:ext>
            </a:extLst>
          </p:cNvPr>
          <p:cNvSpPr txBox="1"/>
          <p:nvPr/>
        </p:nvSpPr>
        <p:spPr>
          <a:xfrm>
            <a:off x="642258" y="775809"/>
            <a:ext cx="6096000" cy="477054"/>
          </a:xfrm>
          <a:prstGeom prst="rect">
            <a:avLst/>
          </a:prstGeom>
          <a:noFill/>
        </p:spPr>
        <p:txBody>
          <a:bodyPr wrap="square">
            <a:spAutoFit/>
          </a:bodyPr>
          <a:lstStyle/>
          <a:p>
            <a:r>
              <a:rPr lang="en-IN" sz="2500" b="1" dirty="0">
                <a:solidFill>
                  <a:schemeClr val="accent1"/>
                </a:solidFill>
              </a:rPr>
              <a:t>Problem Statement</a:t>
            </a:r>
            <a:endParaRPr lang="en-IN" sz="2500" dirty="0"/>
          </a:p>
        </p:txBody>
      </p:sp>
    </p:spTree>
    <p:extLst>
      <p:ext uri="{BB962C8B-B14F-4D97-AF65-F5344CB8AC3E}">
        <p14:creationId xmlns:p14="http://schemas.microsoft.com/office/powerpoint/2010/main" val="3340630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68ED4A-D4CA-A236-3350-C54B5B2649AF}"/>
              </a:ext>
            </a:extLst>
          </p:cNvPr>
          <p:cNvSpPr txBox="1"/>
          <p:nvPr/>
        </p:nvSpPr>
        <p:spPr>
          <a:xfrm>
            <a:off x="555858" y="2325102"/>
            <a:ext cx="5007544" cy="2862322"/>
          </a:xfrm>
          <a:prstGeom prst="rect">
            <a:avLst/>
          </a:prstGeom>
          <a:noFill/>
        </p:spPr>
        <p:txBody>
          <a:bodyPr wrap="square">
            <a:spAutoFit/>
          </a:bodyPr>
          <a:lstStyle/>
          <a:p>
            <a:pPr marL="285750" indent="-285750">
              <a:buFont typeface="Arial" panose="020B0604020202020204" pitchFamily="34" charset="0"/>
              <a:buChar char="•"/>
            </a:pPr>
            <a:r>
              <a:rPr lang="en-US" dirty="0"/>
              <a:t>The Software Development Life Cycle (SDLC) offers a structured framework that ensures thorough planning, execution, and management of software projects</a:t>
            </a:r>
          </a:p>
          <a:p>
            <a:pPr marL="285750" indent="-285750">
              <a:buFont typeface="Arial" panose="020B0604020202020204" pitchFamily="34" charset="0"/>
              <a:buChar char="•"/>
            </a:pPr>
            <a:r>
              <a:rPr lang="en-US" dirty="0"/>
              <a:t>It provides a clear roadmap through each phase, from initial planning to deployment and maintenance, ensuring a systematic approach to developing a reliable and efficient form.</a:t>
            </a:r>
            <a:endParaRPr lang="en-IN" dirty="0"/>
          </a:p>
        </p:txBody>
      </p:sp>
      <p:sp>
        <p:nvSpPr>
          <p:cNvPr id="5" name="TextBox 4">
            <a:extLst>
              <a:ext uri="{FF2B5EF4-FFF2-40B4-BE49-F238E27FC236}">
                <a16:creationId xmlns:a16="http://schemas.microsoft.com/office/drawing/2014/main" id="{BB484761-B457-BC6F-8F2E-B587DDFEDC2B}"/>
              </a:ext>
            </a:extLst>
          </p:cNvPr>
          <p:cNvSpPr txBox="1"/>
          <p:nvPr/>
        </p:nvSpPr>
        <p:spPr>
          <a:xfrm>
            <a:off x="478856" y="1233448"/>
            <a:ext cx="8559265" cy="477054"/>
          </a:xfrm>
          <a:prstGeom prst="rect">
            <a:avLst/>
          </a:prstGeom>
          <a:noFill/>
        </p:spPr>
        <p:txBody>
          <a:bodyPr wrap="square">
            <a:spAutoFit/>
          </a:bodyPr>
          <a:lstStyle/>
          <a:p>
            <a:r>
              <a:rPr lang="en-US" sz="2500" b="1" i="0" dirty="0">
                <a:solidFill>
                  <a:srgbClr val="273239"/>
                </a:solidFill>
                <a:effectLst/>
                <a:highlight>
                  <a:srgbClr val="FFFFFF"/>
                </a:highlight>
                <a:latin typeface="Nunito" pitchFamily="2" charset="0"/>
              </a:rPr>
              <a:t>Software Development Life Cycle (SDLC): </a:t>
            </a:r>
            <a:endParaRPr lang="en-IN" sz="2500" dirty="0"/>
          </a:p>
        </p:txBody>
      </p:sp>
      <p:pic>
        <p:nvPicPr>
          <p:cNvPr id="7" name="Picture 6">
            <a:extLst>
              <a:ext uri="{FF2B5EF4-FFF2-40B4-BE49-F238E27FC236}">
                <a16:creationId xmlns:a16="http://schemas.microsoft.com/office/drawing/2014/main" id="{417E83B6-42E9-F7D1-1DB8-AC993704FD7D}"/>
              </a:ext>
            </a:extLst>
          </p:cNvPr>
          <p:cNvPicPr>
            <a:picLocks noChangeAspect="1"/>
          </p:cNvPicPr>
          <p:nvPr/>
        </p:nvPicPr>
        <p:blipFill>
          <a:blip r:embed="rId2"/>
          <a:stretch>
            <a:fillRect/>
          </a:stretch>
        </p:blipFill>
        <p:spPr>
          <a:xfrm>
            <a:off x="6356282" y="1846108"/>
            <a:ext cx="3772094" cy="3778444"/>
          </a:xfrm>
          <a:prstGeom prst="rect">
            <a:avLst/>
          </a:prstGeom>
        </p:spPr>
      </p:pic>
    </p:spTree>
    <p:extLst>
      <p:ext uri="{BB962C8B-B14F-4D97-AF65-F5344CB8AC3E}">
        <p14:creationId xmlns:p14="http://schemas.microsoft.com/office/powerpoint/2010/main" val="190227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F83B-0DEE-794A-8DF8-912E6E01F0E4}"/>
              </a:ext>
            </a:extLst>
          </p:cNvPr>
          <p:cNvSpPr>
            <a:spLocks noGrp="1"/>
          </p:cNvSpPr>
          <p:nvPr>
            <p:ph type="title"/>
          </p:nvPr>
        </p:nvSpPr>
        <p:spPr>
          <a:xfrm>
            <a:off x="963385" y="3276602"/>
            <a:ext cx="10613572" cy="1143000"/>
          </a:xfrm>
        </p:spPr>
        <p:txBody>
          <a:bodyPr/>
          <a:lstStyle/>
          <a:p>
            <a:br>
              <a:rPr lang="en-US" sz="4500" dirty="0"/>
            </a:br>
            <a:br>
              <a:rPr lang="en-US" sz="4500" dirty="0"/>
            </a:br>
            <a:r>
              <a:rPr lang="en-US" sz="4500" b="1" dirty="0"/>
              <a:t>Requirement Gathering</a:t>
            </a:r>
            <a:br>
              <a:rPr lang="en-US" sz="7500" dirty="0"/>
            </a:br>
            <a:endParaRPr lang="en-US" sz="7500" dirty="0"/>
          </a:p>
        </p:txBody>
      </p:sp>
    </p:spTree>
    <p:extLst>
      <p:ext uri="{BB962C8B-B14F-4D97-AF65-F5344CB8AC3E}">
        <p14:creationId xmlns:p14="http://schemas.microsoft.com/office/powerpoint/2010/main" val="790965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39C0D0-A21A-61F1-5D1F-224C9CB57DD9}"/>
              </a:ext>
            </a:extLst>
          </p:cNvPr>
          <p:cNvSpPr txBox="1"/>
          <p:nvPr/>
        </p:nvSpPr>
        <p:spPr>
          <a:xfrm>
            <a:off x="718457" y="3880010"/>
            <a:ext cx="8425543" cy="1969770"/>
          </a:xfrm>
          <a:prstGeom prst="rect">
            <a:avLst/>
          </a:prstGeom>
          <a:noFill/>
        </p:spPr>
        <p:txBody>
          <a:bodyPr wrap="square">
            <a:spAutoFit/>
          </a:bodyPr>
          <a:lstStyle/>
          <a:p>
            <a:r>
              <a:rPr lang="en-US" sz="2500" b="1" dirty="0"/>
              <a:t>Non-Functional Requirements</a:t>
            </a:r>
          </a:p>
          <a:p>
            <a:pPr marL="342900" indent="-342900">
              <a:buFont typeface="Arial" panose="020B0604020202020204" pitchFamily="34" charset="0"/>
              <a:buChar char="•"/>
            </a:pPr>
            <a:endParaRPr lang="en-US" sz="2500" b="1" dirty="0"/>
          </a:p>
          <a:p>
            <a:pPr marL="285750" indent="-285750">
              <a:buFont typeface="Arial" panose="020B0604020202020204" pitchFamily="34" charset="0"/>
              <a:buChar char="•"/>
            </a:pPr>
            <a:r>
              <a:rPr lang="en-US" dirty="0"/>
              <a:t>The system should handle multiple simultaneous submissions..</a:t>
            </a:r>
          </a:p>
          <a:p>
            <a:pPr marL="285750" indent="-285750">
              <a:buFont typeface="Arial" panose="020B0604020202020204" pitchFamily="34" charset="0"/>
              <a:buChar char="•"/>
            </a:pPr>
            <a:r>
              <a:rPr lang="en-US" dirty="0"/>
              <a:t>The system should be able to scale with an increasing amount of feedback data.</a:t>
            </a:r>
          </a:p>
          <a:p>
            <a:pPr marL="285750" indent="-285750">
              <a:buFont typeface="Arial" panose="020B0604020202020204" pitchFamily="34" charset="0"/>
              <a:buChar char="•"/>
            </a:pPr>
            <a:r>
              <a:rPr lang="en-US" dirty="0"/>
              <a:t>The user interface should be intuitive and easy to use.</a:t>
            </a:r>
          </a:p>
        </p:txBody>
      </p:sp>
      <p:sp>
        <p:nvSpPr>
          <p:cNvPr id="4" name="Rectangle 1">
            <a:extLst>
              <a:ext uri="{FF2B5EF4-FFF2-40B4-BE49-F238E27FC236}">
                <a16:creationId xmlns:a16="http://schemas.microsoft.com/office/drawing/2014/main" id="{FC715E51-2165-A53B-A619-8CB9E95223BB}"/>
              </a:ext>
            </a:extLst>
          </p:cNvPr>
          <p:cNvSpPr>
            <a:spLocks noChangeArrowheads="1"/>
          </p:cNvSpPr>
          <p:nvPr/>
        </p:nvSpPr>
        <p:spPr bwMode="auto">
          <a:xfrm>
            <a:off x="718457" y="1976872"/>
            <a:ext cx="1072243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rPr>
              <a:t>Include fields for ratings on various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rPr>
              <a:t>Store feedback in a database with fields for each rating, comments, and an auto-generated ID.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rPr>
              <a:t>Ensure that form data is submitted to the backend server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8C606D66-B1E8-FF78-9A7D-2D188A46AC63}"/>
              </a:ext>
            </a:extLst>
          </p:cNvPr>
          <p:cNvSpPr txBox="1"/>
          <p:nvPr/>
        </p:nvSpPr>
        <p:spPr>
          <a:xfrm>
            <a:off x="602167" y="800559"/>
            <a:ext cx="6096000" cy="477054"/>
          </a:xfrm>
          <a:prstGeom prst="rect">
            <a:avLst/>
          </a:prstGeom>
          <a:noFill/>
        </p:spPr>
        <p:txBody>
          <a:bodyPr wrap="square">
            <a:spAutoFit/>
          </a:bodyPr>
          <a:lstStyle/>
          <a:p>
            <a:r>
              <a:rPr lang="en-US" sz="2500" b="1" dirty="0"/>
              <a:t>Functional Requirements</a:t>
            </a:r>
          </a:p>
        </p:txBody>
      </p:sp>
    </p:spTree>
    <p:extLst>
      <p:ext uri="{BB962C8B-B14F-4D97-AF65-F5344CB8AC3E}">
        <p14:creationId xmlns:p14="http://schemas.microsoft.com/office/powerpoint/2010/main" val="82789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A27B-1773-915A-EE27-A6958102A6BF}"/>
              </a:ext>
            </a:extLst>
          </p:cNvPr>
          <p:cNvSpPr>
            <a:spLocks noGrp="1"/>
          </p:cNvSpPr>
          <p:nvPr>
            <p:ph type="title"/>
          </p:nvPr>
        </p:nvSpPr>
        <p:spPr>
          <a:xfrm>
            <a:off x="1861458" y="2857500"/>
            <a:ext cx="9601200" cy="1143000"/>
          </a:xfrm>
        </p:spPr>
        <p:txBody>
          <a:bodyPr/>
          <a:lstStyle/>
          <a:p>
            <a:r>
              <a:rPr lang="en-IN" sz="4500" b="1" dirty="0"/>
              <a:t>DESIGN</a:t>
            </a:r>
          </a:p>
        </p:txBody>
      </p:sp>
    </p:spTree>
    <p:extLst>
      <p:ext uri="{BB962C8B-B14F-4D97-AF65-F5344CB8AC3E}">
        <p14:creationId xmlns:p14="http://schemas.microsoft.com/office/powerpoint/2010/main" val="1376918507"/>
      </p:ext>
    </p:extLst>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5250</TotalTime>
  <Words>1685</Words>
  <Application>Microsoft Office PowerPoint</Application>
  <PresentationFormat>Widescreen</PresentationFormat>
  <Paragraphs>203</Paragraphs>
  <Slides>30</Slides>
  <Notes>10</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30</vt:i4>
      </vt:variant>
    </vt:vector>
  </HeadingPairs>
  <TitlesOfParts>
    <vt:vector size="49" baseType="lpstr">
      <vt:lpstr>Arial</vt:lpstr>
      <vt:lpstr>Calibri</vt:lpstr>
      <vt:lpstr>Consolas</vt:lpstr>
      <vt:lpstr>Futura Next Book</vt:lpstr>
      <vt:lpstr>Futura Next DemiBold</vt:lpstr>
      <vt:lpstr>Futura Next Medium</vt:lpstr>
      <vt:lpstr>FuturaNext-Medium</vt:lpstr>
      <vt:lpstr>FuturaNext-Medium</vt:lpstr>
      <vt:lpstr>Minion Pro</vt:lpstr>
      <vt:lpstr>Nunito</vt:lpstr>
      <vt:lpstr>Times New Roman</vt:lpstr>
      <vt:lpstr>Brand Mark</vt:lpstr>
      <vt:lpstr>Cover</vt:lpstr>
      <vt:lpstr>Agenda</vt:lpstr>
      <vt:lpstr>Divider</vt:lpstr>
      <vt:lpstr>Quote</vt:lpstr>
      <vt:lpstr>Voice</vt:lpstr>
      <vt:lpstr>Content</vt:lpstr>
      <vt:lpstr>Back Cover</vt:lpstr>
      <vt:lpstr>PowerPoint Presentation</vt:lpstr>
      <vt:lpstr>ONLINE FEEDBACK FORM</vt:lpstr>
      <vt:lpstr>Agenda</vt:lpstr>
      <vt:lpstr>PowerPoint Presentation</vt:lpstr>
      <vt:lpstr>The goal is to extend the Node.js feedback form application to interact with a database server. The system will need to:  Store and Retrieve Data: The database and Form will have store and take  the following feedback details: Rating on Faculty Punctuality: (1 to 5) Rating on Doubts Clarification: (1 to 5) Rating on Topics Explanation: (1 to 5) Rating on Communication Skills: (1 to 5) Rating on Overall Feedback: (1 to 5) Other Reasons: Free text for additional comments or reasons </vt:lpstr>
      <vt:lpstr>PowerPoint Presentation</vt:lpstr>
      <vt:lpstr>  Requirement Gathering </vt:lpstr>
      <vt:lpstr>PowerPoint Presentation</vt:lpstr>
      <vt:lpstr>DESIGN</vt:lpstr>
      <vt:lpstr>PowerPoint Presentation</vt:lpstr>
      <vt:lpstr>PowerPoint Presentation</vt:lpstr>
      <vt:lpstr>Database Design and Integration(MongoDB)</vt:lpstr>
      <vt:lpstr>Development </vt:lpstr>
      <vt:lpstr>PowerPoint Presentation</vt:lpstr>
      <vt:lpstr>HTML &amp; CSS Files   </vt:lpstr>
      <vt:lpstr>Workflow of Feedback Form System</vt:lpstr>
      <vt:lpstr>PowerPoint Presentation</vt:lpstr>
      <vt:lpstr>PowerPoint Presentation</vt:lpstr>
      <vt:lpstr>PowerPoint Presentation</vt:lpstr>
      <vt:lpstr>Testing</vt:lpstr>
      <vt:lpstr>PowerPoint Presentation</vt:lpstr>
      <vt:lpstr>PowerPoint Presentation</vt:lpstr>
      <vt:lpstr>Test Case 2 - Form Validation</vt:lpstr>
      <vt:lpstr>PowerPoint Presentation</vt:lpstr>
      <vt:lpstr>PowerPoint Presentation</vt:lpstr>
      <vt:lpstr>PowerPoint Presentation</vt:lpstr>
      <vt:lpstr>JIRA</vt:lpstr>
      <vt:lpstr>PowerPoint Presentation</vt:lpstr>
      <vt:lpstr> Tasks: Specific actions required to complete epics.   </vt:lpstr>
      <vt:lpstr>thank you</vt:lpstr>
    </vt:vector>
  </TitlesOfParts>
  <Manager/>
  <Company>Publicis Sapient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Publicis Sapient PowerPoint Template</dc:title>
  <dc:subject/>
  <dc:creator>Kasturi Manasa</dc:creator>
  <cp:keywords/>
  <dc:description/>
  <cp:lastModifiedBy>Kasturi Manasa</cp:lastModifiedBy>
  <cp:revision>268</cp:revision>
  <dcterms:created xsi:type="dcterms:W3CDTF">2018-11-16T01:56:21Z</dcterms:created>
  <dcterms:modified xsi:type="dcterms:W3CDTF">2024-08-26T11:46:47Z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waipan</vt:lpwstr>
  </property>
  <property fmtid="{D5CDD505-2E9C-101B-9397-08002B2CF9AE}" pid="5" name="Jive_VersionGuid">
    <vt:lpwstr>3cfbd7bb-35b6-4efa-9bdf-1e37c484d2af</vt:lpwstr>
  </property>
  <property fmtid="{D5CDD505-2E9C-101B-9397-08002B2CF9AE}" pid="6" name="Offisync_UpdateToken">
    <vt:lpwstr>7</vt:lpwstr>
  </property>
  <property fmtid="{D5CDD505-2E9C-101B-9397-08002B2CF9AE}" pid="7" name="Offisync_ProviderInitializationData">
    <vt:lpwstr>https://vox.publicis.sapient.com</vt:lpwstr>
  </property>
</Properties>
</file>